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9"/>
  </p:notesMasterIdLst>
  <p:sldIdLst>
    <p:sldId id="256" r:id="rId2"/>
    <p:sldId id="286" r:id="rId3"/>
    <p:sldId id="287" r:id="rId4"/>
    <p:sldId id="283" r:id="rId5"/>
    <p:sldId id="277" r:id="rId6"/>
    <p:sldId id="284" r:id="rId7"/>
    <p:sldId id="282" r:id="rId8"/>
    <p:sldId id="259" r:id="rId9"/>
    <p:sldId id="285" r:id="rId10"/>
    <p:sldId id="281" r:id="rId11"/>
    <p:sldId id="260"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8" r:id="rId26"/>
    <p:sldId id="279" r:id="rId27"/>
    <p:sldId id="280" r:id="rId28"/>
  </p:sldIdLst>
  <p:sldSz cx="9144000" cy="5143500" type="screen16x9"/>
  <p:notesSz cx="6858000" cy="9144000"/>
  <p:embeddedFontLst>
    <p:embeddedFont>
      <p:font typeface="Fira Sans Condensed" panose="020B0503050000020004" pitchFamily="34" charset="0"/>
      <p:regular r:id="rId30"/>
      <p:bold r:id="rId31"/>
      <p:italic r:id="rId32"/>
      <p:boldItalic r:id="rId33"/>
    </p:embeddedFont>
    <p:embeddedFont>
      <p:font typeface="Fira Sans Extra Condensed Medium" panose="020B0603050000020004" pitchFamily="34" charset="0"/>
      <p:regular r:id="rId34"/>
      <p:bold r:id="rId35"/>
      <p:italic r:id="rId36"/>
      <p:boldItalic r:id="rId37"/>
    </p:embeddedFont>
    <p:embeddedFont>
      <p:font typeface="Muli" panose="02000503000000000000" pitchFamily="2" charset="77"/>
      <p:regular r:id="rId38"/>
      <p:bold r:id="rId39"/>
      <p:italic r:id="rId40"/>
      <p:boldItalic r:id="rId41"/>
    </p:embeddedFont>
    <p:embeddedFont>
      <p:font typeface="Muli Regular" panose="02000503000000000000" pitchFamily="2" charset="77"/>
      <p:regular r:id="rId42"/>
      <p:bold r:id="rId43"/>
      <p:italic r:id="rId44"/>
      <p:boldItalic r:id="rId45"/>
    </p:embeddedFont>
    <p:embeddedFont>
      <p:font typeface="Raleway" panose="020B0503030101060003" pitchFamily="34" charset="77"/>
      <p:regular r:id="rId46"/>
      <p:bold r:id="rId47"/>
      <p:italic r:id="rId48"/>
      <p:boldItalic r:id="rId49"/>
    </p:embeddedFont>
    <p:embeddedFont>
      <p:font typeface="Squada One" panose="02000000000000000000" pitchFamily="2"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07">
          <p15:clr>
            <a:srgbClr val="9AA0A6"/>
          </p15:clr>
        </p15:guide>
        <p15:guide id="2" orient="horz" pos="1790">
          <p15:clr>
            <a:srgbClr val="9AA0A6"/>
          </p15:clr>
        </p15:guide>
        <p15:guide id="3" orient="horz" pos="1148">
          <p15:clr>
            <a:srgbClr val="9AA0A6"/>
          </p15:clr>
        </p15:guide>
        <p15:guide id="4" pos="2880">
          <p15:clr>
            <a:srgbClr val="9AA0A6"/>
          </p15:clr>
        </p15:guide>
        <p15:guide id="5" orient="horz" pos="145">
          <p15:clr>
            <a:srgbClr val="9AA0A6"/>
          </p15:clr>
        </p15:guide>
        <p15:guide id="6" orient="horz" pos="2526">
          <p15:clr>
            <a:srgbClr val="9AA0A6"/>
          </p15:clr>
        </p15:guide>
        <p15:guide id="7" orient="horz" pos="1469">
          <p15:clr>
            <a:srgbClr val="9AA0A6"/>
          </p15:clr>
        </p15:guide>
        <p15:guide id="8" orient="horz" pos="2795">
          <p15:clr>
            <a:srgbClr val="9AA0A6"/>
          </p15:clr>
        </p15:guide>
        <p15:guide id="9" orient="horz" pos="2146">
          <p15:clr>
            <a:srgbClr val="9AA0A6"/>
          </p15:clr>
        </p15:guide>
        <p15:guide id="10" orient="horz" pos="2686">
          <p15:clr>
            <a:srgbClr val="9AA0A6"/>
          </p15:clr>
        </p15:guide>
        <p15:guide id="11" orient="horz" pos="110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4C58C0-5DD7-4584-B644-C95D2124343D}">
  <a:tblStyle styleId="{E64C58C0-5DD7-4584-B644-C95D212434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44"/>
    <p:restoredTop sz="94593"/>
  </p:normalViewPr>
  <p:slideViewPr>
    <p:cSldViewPr snapToGrid="0">
      <p:cViewPr varScale="1">
        <p:scale>
          <a:sx n="117" d="100"/>
          <a:sy n="117" d="100"/>
        </p:scale>
        <p:origin x="184" y="704"/>
      </p:cViewPr>
      <p:guideLst>
        <p:guide orient="horz" pos="907"/>
        <p:guide orient="horz" pos="1790"/>
        <p:guide orient="horz" pos="1148"/>
        <p:guide pos="2880"/>
        <p:guide orient="horz" pos="145"/>
        <p:guide orient="horz" pos="2526"/>
        <p:guide orient="horz" pos="1469"/>
        <p:guide orient="horz" pos="2795"/>
        <p:guide orient="horz" pos="2146"/>
        <p:guide orient="horz" pos="2686"/>
        <p:guide orient="horz" pos="110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alpha val="2000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alpha val="2000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68F7F4C1-5D62-2942-9DFA-8BCC12BC7B6D}">
      <dgm:prSet phldrT="[Text]"/>
      <dgm:spPr>
        <a:solidFill>
          <a:schemeClr val="accent1">
            <a:hueOff val="0"/>
            <a:satOff val="0"/>
            <a:lumOff val="0"/>
            <a:alpha val="20000"/>
          </a:schemeClr>
        </a:solidFill>
      </dgm:spPr>
      <dgm:t>
        <a:bodyPr/>
        <a:lstStyle/>
        <a:p>
          <a:r>
            <a:rPr lang="en-US" dirty="0"/>
            <a:t>Deploy</a:t>
          </a:r>
        </a:p>
      </dgm:t>
    </dgm:pt>
    <dgm:pt modelId="{2DEBEB87-B73A-474A-8364-712EA38DD77F}" type="parTrans" cxnId="{618846FC-3C36-C44B-9B51-589EBA477F46}">
      <dgm:prSet/>
      <dgm:spPr/>
      <dgm:t>
        <a:bodyPr/>
        <a:lstStyle/>
        <a:p>
          <a:endParaRPr lang="en-US"/>
        </a:p>
      </dgm:t>
    </dgm:pt>
    <dgm:pt modelId="{4EC5E0F3-4219-644D-8140-77F5C0288ACB}" type="sibTrans" cxnId="{618846FC-3C36-C44B-9B51-589EBA477F46}">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ED961A54-128B-6743-98D7-3D6B47D65AD6}" type="pres">
      <dgm:prSet presAssocID="{E6F8BDA7-72A0-A64D-A084-98B2046D662A}" presName="parSpace" presStyleCnt="0"/>
      <dgm:spPr/>
    </dgm:pt>
    <dgm:pt modelId="{5BDD733D-E063-9148-8FC2-A1E7A0B27C24}" type="pres">
      <dgm:prSet presAssocID="{68F7F4C1-5D62-2942-9DFA-8BCC12BC7B6D}"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88FC431E-E79B-F74E-B1C1-63432D9B3917}" type="presOf" srcId="{A927BDF6-AAEA-B44B-A877-1C34C1BAACF5}" destId="{1DF7D451-07BB-E149-AF40-DD4EC6D664AD}" srcOrd="0" destOrd="0" presId="urn:microsoft.com/office/officeart/2005/8/layout/hChevron3"/>
    <dgm:cxn modelId="{155F8A27-850A-1943-B09A-CE573EDA49D9}" type="presOf" srcId="{68F7F4C1-5D62-2942-9DFA-8BCC12BC7B6D}" destId="{5BDD733D-E063-9148-8FC2-A1E7A0B27C24}"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618846FC-3C36-C44B-9B51-589EBA477F46}" srcId="{E967742B-7EA6-8F4B-83B6-74447D031746}" destId="{68F7F4C1-5D62-2942-9DFA-8BCC12BC7B6D}" srcOrd="4" destOrd="0" parTransId="{2DEBEB87-B73A-474A-8364-712EA38DD77F}" sibTransId="{4EC5E0F3-4219-644D-8140-77F5C0288ACB}"/>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A68C52CC-9EF2-BA40-8795-6E85FD38FEA9}" type="presParOf" srcId="{6085368C-2C8C-8842-9B2E-0AABC0A46260}" destId="{ED961A54-128B-6743-98D7-3D6B47D65AD6}" srcOrd="7" destOrd="0" presId="urn:microsoft.com/office/officeart/2005/8/layout/hChevron3"/>
    <dgm:cxn modelId="{43F92301-E91C-BB45-96C8-D637BC071E2A}" type="presParOf" srcId="{6085368C-2C8C-8842-9B2E-0AABC0A46260}" destId="{5BDD733D-E063-9148-8FC2-A1E7A0B27C24}"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680881"/>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680881"/>
        <a:ext cx="1305967" cy="580429"/>
      </dsp:txXfrm>
    </dsp:sp>
    <dsp:sp modelId="{E1198B4C-A7DF-2B46-ACFC-9F6690C6E720}">
      <dsp:nvSpPr>
        <dsp:cNvPr id="0" name=""/>
        <dsp:cNvSpPr/>
      </dsp:nvSpPr>
      <dsp:spPr>
        <a:xfrm>
          <a:off x="1161603" y="680881"/>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680881"/>
        <a:ext cx="870645" cy="580429"/>
      </dsp:txXfrm>
    </dsp:sp>
    <dsp:sp modelId="{52EF9A6C-89EB-1743-BEC4-A4F072FED136}">
      <dsp:nvSpPr>
        <dsp:cNvPr id="0" name=""/>
        <dsp:cNvSpPr/>
      </dsp:nvSpPr>
      <dsp:spPr>
        <a:xfrm>
          <a:off x="2322462" y="680881"/>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680881"/>
        <a:ext cx="870645" cy="580429"/>
      </dsp:txXfrm>
    </dsp:sp>
    <dsp:sp modelId="{1DF7D451-07BB-E149-AF40-DD4EC6D664AD}">
      <dsp:nvSpPr>
        <dsp:cNvPr id="0" name=""/>
        <dsp:cNvSpPr/>
      </dsp:nvSpPr>
      <dsp:spPr>
        <a:xfrm>
          <a:off x="3483322" y="680881"/>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680881"/>
        <a:ext cx="870645" cy="580429"/>
      </dsp:txXfrm>
    </dsp:sp>
    <dsp:sp modelId="{5BDD733D-E063-9148-8FC2-A1E7A0B27C24}">
      <dsp:nvSpPr>
        <dsp:cNvPr id="0" name=""/>
        <dsp:cNvSpPr/>
      </dsp:nvSpPr>
      <dsp:spPr>
        <a:xfrm>
          <a:off x="4644181" y="680881"/>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Deploy</a:t>
          </a:r>
        </a:p>
      </dsp:txBody>
      <dsp:txXfrm>
        <a:off x="4934396" y="680881"/>
        <a:ext cx="870645" cy="580429"/>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ripod.nih.gov/tox21/challenge/about.jsp"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www.ncbi.nlm.nih.gov/pmc/articles/PMC6092479/" TargetMode="External"/><Relationship Id="rId4" Type="http://schemas.openxmlformats.org/officeDocument/2006/relationships/hyperlink" Target="https://www.ncbi.nlm.nih.gov/pubmed/27723879"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7207a613d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57207a613d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5ffe78b36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5ffe78b36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60166f7374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60166f7374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60166f7374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60166f7374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60166f7374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60166f7374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59cbec6596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59cbec6596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7d11bbb8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7d11bbb8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60166f7374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60166f7374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59cbec6596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59cbec6596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59cbec659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59cbec659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statistic was cited by NIH: </a:t>
            </a:r>
            <a:r>
              <a:rPr lang="en-US" dirty="0">
                <a:hlinkClick r:id="rId3"/>
              </a:rPr>
              <a:t>https://tripod.nih.gov/tox21/challenge/about.jsp</a:t>
            </a:r>
            <a:endParaRPr lang="en-US" dirty="0"/>
          </a:p>
          <a:p>
            <a:r>
              <a:rPr lang="en-US" dirty="0"/>
              <a:t>2016 statistic was 17% (59 of 344 failures 1998-2015): </a:t>
            </a:r>
            <a:r>
              <a:rPr lang="en-US" dirty="0">
                <a:hlinkClick r:id="rId4"/>
              </a:rPr>
              <a:t>https://www.ncbi.nlm.nih.gov/pubmed/27723879</a:t>
            </a:r>
            <a:r>
              <a:rPr lang="en-US" dirty="0"/>
              <a:t> - org article source: </a:t>
            </a:r>
            <a:r>
              <a:rPr lang="en-US" dirty="0">
                <a:hlinkClick r:id="rId5"/>
              </a:rPr>
              <a:t>https://www.ncbi.nlm.nih.gov/pmc/articles/PMC6092479/</a:t>
            </a:r>
            <a:endParaRPr lang="en-US" dirty="0"/>
          </a:p>
        </p:txBody>
      </p:sp>
    </p:spTree>
    <p:extLst>
      <p:ext uri="{BB962C8B-B14F-4D97-AF65-F5344CB8AC3E}">
        <p14:creationId xmlns:p14="http://schemas.microsoft.com/office/powerpoint/2010/main" val="2358678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635e7b0de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635e7b0de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635e7b0de5_3_1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635e7b0de5_3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635e7b0de5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635e7b0de5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2005 the EPA initiated a long-range vision for toxicity testing.  In 2014 the NIH held its Tox21 Data Challenge providing a data set of 12,060 compounds and the results of 12 well defined analytical tests that indicate human toxicity in one or several metabolic pathways.  In 2016 Johannes Keppler University in Linz, Austria made the data set available for machine learning projects.</a:t>
            </a:r>
          </a:p>
        </p:txBody>
      </p:sp>
    </p:spTree>
    <p:extLst>
      <p:ext uri="{BB962C8B-B14F-4D97-AF65-F5344CB8AC3E}">
        <p14:creationId xmlns:p14="http://schemas.microsoft.com/office/powerpoint/2010/main" val="1708900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0166f737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0166f737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14ea948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14ea948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ffe78b36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5ffe78b36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60166f7374_2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60166f7374_2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9cbec659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9cbec659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42000" y="1472625"/>
            <a:ext cx="7260000" cy="17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6000"/>
              <a:buNone/>
              <a:defRPr sz="3600">
                <a:solidFill>
                  <a:schemeClr val="accent2"/>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0" name="Google Shape;10;p2"/>
          <p:cNvSpPr txBox="1">
            <a:spLocks noGrp="1"/>
          </p:cNvSpPr>
          <p:nvPr>
            <p:ph type="subTitle" idx="1"/>
          </p:nvPr>
        </p:nvSpPr>
        <p:spPr>
          <a:xfrm>
            <a:off x="2870100" y="2977800"/>
            <a:ext cx="3403800" cy="71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2">
  <p:cSld name="CUSTOM_24">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3"/>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3">
  <p:cSld name="CUSTOM_24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14"/>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p:cSld name="CUSTOM_25">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5"/>
          <p:cNvSpPr txBox="1">
            <a:spLocks noGrp="1"/>
          </p:cNvSpPr>
          <p:nvPr>
            <p:ph type="ctrTitle"/>
          </p:nvPr>
        </p:nvSpPr>
        <p:spPr>
          <a:xfrm>
            <a:off x="1181099" y="2193491"/>
            <a:ext cx="3090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18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5" name="Google Shape;85;p15"/>
          <p:cNvSpPr txBox="1">
            <a:spLocks noGrp="1"/>
          </p:cNvSpPr>
          <p:nvPr>
            <p:ph type="title" idx="2" hasCustomPrompt="1"/>
          </p:nvPr>
        </p:nvSpPr>
        <p:spPr>
          <a:xfrm>
            <a:off x="2517684" y="1700560"/>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48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86" name="Google Shape;86;p15"/>
          <p:cNvSpPr txBox="1">
            <a:spLocks noGrp="1"/>
          </p:cNvSpPr>
          <p:nvPr>
            <p:ph type="ctrTitle" idx="3"/>
          </p:nvPr>
        </p:nvSpPr>
        <p:spPr>
          <a:xfrm>
            <a:off x="4965300" y="3337578"/>
            <a:ext cx="16911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1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7" name="Google Shape;87;p15"/>
          <p:cNvSpPr txBox="1">
            <a:spLocks noGrp="1"/>
          </p:cNvSpPr>
          <p:nvPr>
            <p:ph type="title" idx="4" hasCustomPrompt="1"/>
          </p:nvPr>
        </p:nvSpPr>
        <p:spPr>
          <a:xfrm>
            <a:off x="4965309" y="2925335"/>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9pPr>
          </a:lstStyle>
          <a:p>
            <a:r>
              <a:t>xx%</a:t>
            </a:r>
          </a:p>
        </p:txBody>
      </p:sp>
      <p:sp>
        <p:nvSpPr>
          <p:cNvPr id="88" name="Google Shape;88;p15"/>
          <p:cNvSpPr txBox="1">
            <a:spLocks noGrp="1"/>
          </p:cNvSpPr>
          <p:nvPr>
            <p:ph type="ctrTitle" idx="5"/>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2">
  <p:cSld name="CUSTOM_26">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16"/>
          <p:cNvSpPr txBox="1">
            <a:spLocks noGrp="1"/>
          </p:cNvSpPr>
          <p:nvPr>
            <p:ph type="ctrTitle"/>
          </p:nvPr>
        </p:nvSpPr>
        <p:spPr>
          <a:xfrm>
            <a:off x="4148050" y="376498"/>
            <a:ext cx="38673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91" name="Google Shape;91;p16"/>
          <p:cNvSpPr txBox="1">
            <a:spLocks noGrp="1"/>
          </p:cNvSpPr>
          <p:nvPr>
            <p:ph type="subTitle" idx="1"/>
          </p:nvPr>
        </p:nvSpPr>
        <p:spPr>
          <a:xfrm>
            <a:off x="4350125" y="2363526"/>
            <a:ext cx="3665400" cy="149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27">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7"/>
          <p:cNvSpPr txBox="1">
            <a:spLocks noGrp="1"/>
          </p:cNvSpPr>
          <p:nvPr>
            <p:ph type="ctrTitle"/>
          </p:nvPr>
        </p:nvSpPr>
        <p:spPr>
          <a:xfrm>
            <a:off x="2162190" y="1772131"/>
            <a:ext cx="2018700" cy="719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sz="3000">
                <a:solidFill>
                  <a:schemeClr val="accent2"/>
                </a:solidFill>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94" name="Google Shape;94;p17"/>
          <p:cNvSpPr txBox="1">
            <a:spLocks noGrp="1"/>
          </p:cNvSpPr>
          <p:nvPr>
            <p:ph type="subTitle" idx="1"/>
          </p:nvPr>
        </p:nvSpPr>
        <p:spPr>
          <a:xfrm>
            <a:off x="4405590" y="2205762"/>
            <a:ext cx="2588400" cy="130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95" name="Google Shape;95;p17"/>
          <p:cNvSpPr txBox="1"/>
          <p:nvPr/>
        </p:nvSpPr>
        <p:spPr>
          <a:xfrm>
            <a:off x="4405590" y="4698123"/>
            <a:ext cx="3830100" cy="445377"/>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r>
              <a:rPr lang="en" sz="900" dirty="0">
                <a:solidFill>
                  <a:schemeClr val="dk1"/>
                </a:solidFill>
                <a:latin typeface="Muli Regular"/>
                <a:ea typeface="Muli Regular"/>
                <a:cs typeface="Muli Regular"/>
                <a:sym typeface="Muli Regular"/>
              </a:rPr>
              <a:t>CREDITS: This presentation template was created by </a:t>
            </a:r>
            <a:r>
              <a:rPr lang="en" sz="900" b="1" dirty="0">
                <a:solidFill>
                  <a:schemeClr val="dk1"/>
                </a:solidFill>
                <a:uFill>
                  <a:noFill/>
                </a:uFill>
                <a:latin typeface="Muli"/>
                <a:ea typeface="Muli"/>
                <a:cs typeface="Muli"/>
                <a:sym typeface="Muli"/>
                <a:hlinkClick r:id="rId3"/>
              </a:rPr>
              <a:t>Slidesgo</a:t>
            </a:r>
            <a:r>
              <a:rPr lang="en" sz="900" dirty="0">
                <a:solidFill>
                  <a:schemeClr val="dk1"/>
                </a:solidFill>
                <a:latin typeface="Muli Regular"/>
                <a:ea typeface="Muli Regular"/>
                <a:cs typeface="Muli Regular"/>
                <a:sym typeface="Muli Regular"/>
              </a:rPr>
              <a:t>, including icons by </a:t>
            </a:r>
            <a:r>
              <a:rPr lang="en" sz="900" b="1" dirty="0">
                <a:solidFill>
                  <a:schemeClr val="dk1"/>
                </a:solidFill>
                <a:uFill>
                  <a:noFill/>
                </a:uFill>
                <a:latin typeface="Muli"/>
                <a:ea typeface="Muli"/>
                <a:cs typeface="Muli"/>
                <a:sym typeface="Muli"/>
                <a:hlinkClick r:id="rId4"/>
              </a:rPr>
              <a:t>Flaticon</a:t>
            </a:r>
            <a:r>
              <a:rPr lang="en" sz="900" dirty="0">
                <a:solidFill>
                  <a:schemeClr val="dk1"/>
                </a:solidFill>
                <a:latin typeface="Muli Regular"/>
                <a:ea typeface="Muli Regular"/>
                <a:cs typeface="Muli Regular"/>
                <a:sym typeface="Muli Regular"/>
              </a:rPr>
              <a:t>, and infographics &amp; images by </a:t>
            </a:r>
            <a:r>
              <a:rPr lang="en" sz="900" b="1" dirty="0">
                <a:solidFill>
                  <a:schemeClr val="dk1"/>
                </a:solidFill>
                <a:uFill>
                  <a:noFill/>
                </a:uFill>
                <a:latin typeface="Muli"/>
                <a:ea typeface="Muli"/>
                <a:cs typeface="Muli"/>
                <a:sym typeface="Muli"/>
                <a:hlinkClick r:id="rId5"/>
              </a:rPr>
              <a:t>Freepik</a:t>
            </a:r>
            <a:r>
              <a:rPr lang="en" sz="900" dirty="0">
                <a:solidFill>
                  <a:schemeClr val="dk1"/>
                </a:solidFill>
                <a:latin typeface="Muli Regular"/>
                <a:ea typeface="Muli Regular"/>
                <a:cs typeface="Muli Regular"/>
                <a:sym typeface="Muli Regular"/>
              </a:rPr>
              <a:t>. </a:t>
            </a:r>
            <a:endParaRPr sz="900" dirty="0">
              <a:solidFill>
                <a:schemeClr val="dk1"/>
              </a:solidFill>
              <a:latin typeface="Muli Regular"/>
              <a:ea typeface="Muli Regular"/>
              <a:cs typeface="Muli Regular"/>
              <a:sym typeface="Muli Regular"/>
            </a:endParaRPr>
          </a:p>
          <a:p>
            <a:pPr marL="0" lvl="0" indent="0" algn="l" rtl="0">
              <a:spcBef>
                <a:spcPts val="0"/>
              </a:spcBef>
              <a:spcAft>
                <a:spcPts val="0"/>
              </a:spcAft>
              <a:buNone/>
            </a:pPr>
            <a:endParaRPr sz="900" dirty="0">
              <a:solidFill>
                <a:schemeClr val="dk1"/>
              </a:solidFill>
              <a:latin typeface="Muli Regular"/>
              <a:ea typeface="Muli Regular"/>
              <a:cs typeface="Muli Regular"/>
              <a:sym typeface="Muli Regular"/>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28">
    <p:bg>
      <p:bgPr>
        <a:blipFill>
          <a:blip r:embed="rId2">
            <a:alphaModFix/>
          </a:blip>
          <a:stretch>
            <a:fillRect/>
          </a:stretch>
        </a:blip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29">
    <p:bg>
      <p:bgPr>
        <a:blipFill>
          <a:blip r:embed="rId2">
            <a:alphaModFix/>
          </a:blip>
          <a:stretch>
            <a:fillRect/>
          </a:stretch>
        </a:blip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30">
    <p:bg>
      <p:bgPr>
        <a:blipFill>
          <a:blip r:embed="rId2">
            <a:alphaModFix/>
          </a:blip>
          <a:stretch>
            <a:fillRect/>
          </a:stretch>
        </a:blip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p:cSld name="CUSTOM_31">
    <p:bg>
      <p:bgPr>
        <a:noFill/>
        <a:effectLst/>
      </p:bgPr>
    </p:bg>
    <p:spTree>
      <p:nvGrpSpPr>
        <p:cNvPr id="1" name="Shape 10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1">
  <p:cSld name="CUSTOM_15">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7" name="Google Shape;27;p4"/>
          <p:cNvSpPr txBox="1">
            <a:spLocks noGrp="1"/>
          </p:cNvSpPr>
          <p:nvPr>
            <p:ph type="subTitle" idx="1"/>
          </p:nvPr>
        </p:nvSpPr>
        <p:spPr>
          <a:xfrm>
            <a:off x="831200" y="2314225"/>
            <a:ext cx="4224900" cy="123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UR COLUMNS">
  <p:cSld name="CUSTOM_18">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1753773" y="1546411"/>
            <a:ext cx="1658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30" name="Google Shape;30;p5"/>
          <p:cNvSpPr txBox="1">
            <a:spLocks noGrp="1"/>
          </p:cNvSpPr>
          <p:nvPr>
            <p:ph type="subTitle" idx="1"/>
          </p:nvPr>
        </p:nvSpPr>
        <p:spPr>
          <a:xfrm>
            <a:off x="1315525" y="2002336"/>
            <a:ext cx="2096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31" name="Google Shape;31;p5"/>
          <p:cNvSpPr txBox="1">
            <a:spLocks noGrp="1"/>
          </p:cNvSpPr>
          <p:nvPr>
            <p:ph type="ctrTitle" idx="2"/>
          </p:nvPr>
        </p:nvSpPr>
        <p:spPr>
          <a:xfrm>
            <a:off x="5664878" y="1546411"/>
            <a:ext cx="136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2" name="Google Shape;32;p5"/>
          <p:cNvSpPr txBox="1">
            <a:spLocks noGrp="1"/>
          </p:cNvSpPr>
          <p:nvPr>
            <p:ph type="subTitle" idx="3"/>
          </p:nvPr>
        </p:nvSpPr>
        <p:spPr>
          <a:xfrm>
            <a:off x="5664875" y="2002336"/>
            <a:ext cx="2096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33" name="Google Shape;33;p5"/>
          <p:cNvSpPr txBox="1">
            <a:spLocks noGrp="1"/>
          </p:cNvSpPr>
          <p:nvPr>
            <p:ph type="ctrTitle" idx="4"/>
          </p:nvPr>
        </p:nvSpPr>
        <p:spPr>
          <a:xfrm>
            <a:off x="2148922" y="3065350"/>
            <a:ext cx="12630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34" name="Google Shape;34;p5"/>
          <p:cNvSpPr txBox="1">
            <a:spLocks noGrp="1"/>
          </p:cNvSpPr>
          <p:nvPr>
            <p:ph type="subTitle" idx="5"/>
          </p:nvPr>
        </p:nvSpPr>
        <p:spPr>
          <a:xfrm>
            <a:off x="1315675" y="3534819"/>
            <a:ext cx="2096100" cy="62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35" name="Google Shape;35;p5"/>
          <p:cNvSpPr txBox="1">
            <a:spLocks noGrp="1"/>
          </p:cNvSpPr>
          <p:nvPr>
            <p:ph type="ctrTitle" idx="6"/>
          </p:nvPr>
        </p:nvSpPr>
        <p:spPr>
          <a:xfrm>
            <a:off x="5664878" y="3065350"/>
            <a:ext cx="136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6" name="Google Shape;36;p5"/>
          <p:cNvSpPr txBox="1">
            <a:spLocks noGrp="1"/>
          </p:cNvSpPr>
          <p:nvPr>
            <p:ph type="subTitle" idx="7"/>
          </p:nvPr>
        </p:nvSpPr>
        <p:spPr>
          <a:xfrm>
            <a:off x="5664875" y="3534819"/>
            <a:ext cx="2163600" cy="62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37" name="Google Shape;37;p5"/>
          <p:cNvSpPr txBox="1">
            <a:spLocks noGrp="1"/>
          </p:cNvSpPr>
          <p:nvPr>
            <p:ph type="ctrTitle" idx="8"/>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1">
  <p:cSld name="CUSTOM_6_1_1">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PICTURE">
  <p:cSld name="CUSTOM_20">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ctrTitle"/>
          </p:nvPr>
        </p:nvSpPr>
        <p:spPr>
          <a:xfrm>
            <a:off x="2770450" y="2001750"/>
            <a:ext cx="3603300" cy="114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sz="3600">
                <a:solidFill>
                  <a:schemeClr val="accent2"/>
                </a:solidFill>
              </a:defRPr>
            </a:lvl1pPr>
            <a:lvl2pPr lvl="1" algn="ctr" rtl="0">
              <a:spcBef>
                <a:spcPts val="0"/>
              </a:spcBef>
              <a:spcAft>
                <a:spcPts val="0"/>
              </a:spcAft>
              <a:buClr>
                <a:srgbClr val="D9D9D9"/>
              </a:buClr>
              <a:buSzPts val="3600"/>
              <a:buNone/>
              <a:defRPr sz="3600">
                <a:solidFill>
                  <a:srgbClr val="D9D9D9"/>
                </a:solidFill>
              </a:defRPr>
            </a:lvl2pPr>
            <a:lvl3pPr lvl="2" algn="ctr" rtl="0">
              <a:spcBef>
                <a:spcPts val="0"/>
              </a:spcBef>
              <a:spcAft>
                <a:spcPts val="0"/>
              </a:spcAft>
              <a:buClr>
                <a:srgbClr val="D9D9D9"/>
              </a:buClr>
              <a:buSzPts val="3600"/>
              <a:buNone/>
              <a:defRPr sz="3600">
                <a:solidFill>
                  <a:srgbClr val="D9D9D9"/>
                </a:solidFill>
              </a:defRPr>
            </a:lvl3pPr>
            <a:lvl4pPr lvl="3" algn="ctr" rtl="0">
              <a:spcBef>
                <a:spcPts val="0"/>
              </a:spcBef>
              <a:spcAft>
                <a:spcPts val="0"/>
              </a:spcAft>
              <a:buClr>
                <a:srgbClr val="D9D9D9"/>
              </a:buClr>
              <a:buSzPts val="3600"/>
              <a:buNone/>
              <a:defRPr sz="3600">
                <a:solidFill>
                  <a:srgbClr val="D9D9D9"/>
                </a:solidFill>
              </a:defRPr>
            </a:lvl4pPr>
            <a:lvl5pPr lvl="4" algn="ctr" rtl="0">
              <a:spcBef>
                <a:spcPts val="0"/>
              </a:spcBef>
              <a:spcAft>
                <a:spcPts val="0"/>
              </a:spcAft>
              <a:buClr>
                <a:srgbClr val="D9D9D9"/>
              </a:buClr>
              <a:buSzPts val="3600"/>
              <a:buNone/>
              <a:defRPr sz="3600">
                <a:solidFill>
                  <a:srgbClr val="D9D9D9"/>
                </a:solidFill>
              </a:defRPr>
            </a:lvl5pPr>
            <a:lvl6pPr lvl="5" algn="ctr" rtl="0">
              <a:spcBef>
                <a:spcPts val="0"/>
              </a:spcBef>
              <a:spcAft>
                <a:spcPts val="0"/>
              </a:spcAft>
              <a:buClr>
                <a:srgbClr val="D9D9D9"/>
              </a:buClr>
              <a:buSzPts val="3600"/>
              <a:buNone/>
              <a:defRPr sz="3600">
                <a:solidFill>
                  <a:srgbClr val="D9D9D9"/>
                </a:solidFill>
              </a:defRPr>
            </a:lvl6pPr>
            <a:lvl7pPr lvl="6" algn="ctr" rtl="0">
              <a:spcBef>
                <a:spcPts val="0"/>
              </a:spcBef>
              <a:spcAft>
                <a:spcPts val="0"/>
              </a:spcAft>
              <a:buClr>
                <a:srgbClr val="D9D9D9"/>
              </a:buClr>
              <a:buSzPts val="3600"/>
              <a:buNone/>
              <a:defRPr sz="3600">
                <a:solidFill>
                  <a:srgbClr val="D9D9D9"/>
                </a:solidFill>
              </a:defRPr>
            </a:lvl7pPr>
            <a:lvl8pPr lvl="7" algn="ctr" rtl="0">
              <a:spcBef>
                <a:spcPts val="0"/>
              </a:spcBef>
              <a:spcAft>
                <a:spcPts val="0"/>
              </a:spcAft>
              <a:buClr>
                <a:srgbClr val="D9D9D9"/>
              </a:buClr>
              <a:buSzPts val="3600"/>
              <a:buNone/>
              <a:defRPr sz="3600">
                <a:solidFill>
                  <a:srgbClr val="D9D9D9"/>
                </a:solidFill>
              </a:defRPr>
            </a:lvl8pPr>
            <a:lvl9pPr lvl="8" algn="ctr" rtl="0">
              <a:spcBef>
                <a:spcPts val="0"/>
              </a:spcBef>
              <a:spcAft>
                <a:spcPts val="0"/>
              </a:spcAft>
              <a:buClr>
                <a:srgbClr val="D9D9D9"/>
              </a:buClr>
              <a:buSzPts val="3600"/>
              <a:buNone/>
              <a:defRPr sz="3600">
                <a:solidFill>
                  <a:srgbClr val="D9D9D9"/>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2">
  <p:cSld name="CUSTOM_19">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subTitle" idx="1"/>
          </p:nvPr>
        </p:nvSpPr>
        <p:spPr>
          <a:xfrm>
            <a:off x="6083951" y="2345900"/>
            <a:ext cx="1727100" cy="96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2" name="Google Shape;52;p9"/>
          <p:cNvSpPr txBox="1">
            <a:spLocks noGrp="1"/>
          </p:cNvSpPr>
          <p:nvPr>
            <p:ph type="subTitle" idx="2"/>
          </p:nvPr>
        </p:nvSpPr>
        <p:spPr>
          <a:xfrm>
            <a:off x="3727277" y="2348475"/>
            <a:ext cx="1727100" cy="96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000"/>
              <a:buNone/>
              <a:defRPr sz="1000"/>
            </a:lvl1pPr>
            <a:lvl2pPr lvl="1" rtl="0">
              <a:lnSpc>
                <a:spcPct val="100000"/>
              </a:lnSpc>
              <a:spcBef>
                <a:spcPts val="160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3" name="Google Shape;53;p9"/>
          <p:cNvSpPr txBox="1">
            <a:spLocks noGrp="1"/>
          </p:cNvSpPr>
          <p:nvPr>
            <p:ph type="ctrTitle"/>
          </p:nvPr>
        </p:nvSpPr>
        <p:spPr>
          <a:xfrm>
            <a:off x="6431179" y="3350275"/>
            <a:ext cx="1367100" cy="384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rgbClr val="000000"/>
              </a:buClr>
              <a:buSzPts val="1100"/>
              <a:buNone/>
              <a:defRPr sz="1100">
                <a:solidFill>
                  <a:schemeClr val="accent2"/>
                </a:solidFill>
              </a:defRPr>
            </a:lvl1pPr>
            <a:lvl2pPr lvl="1"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2pPr>
            <a:lvl3pPr lvl="2"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3pPr>
            <a:lvl4pPr lvl="3"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4pPr>
            <a:lvl5pPr lvl="4"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5pPr>
            <a:lvl6pPr lvl="5"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6pPr>
            <a:lvl7pPr lvl="6"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7pPr>
            <a:lvl8pPr lvl="7"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8pPr>
            <a:lvl9pPr lvl="8"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9pPr>
          </a:lstStyle>
          <a:p>
            <a:endParaRPr/>
          </a:p>
        </p:txBody>
      </p:sp>
      <p:sp>
        <p:nvSpPr>
          <p:cNvPr id="54" name="Google Shape;54;p9"/>
          <p:cNvSpPr txBox="1">
            <a:spLocks noGrp="1"/>
          </p:cNvSpPr>
          <p:nvPr>
            <p:ph type="ctrTitle" idx="3"/>
          </p:nvPr>
        </p:nvSpPr>
        <p:spPr>
          <a:xfrm>
            <a:off x="4087352" y="3350275"/>
            <a:ext cx="1367100" cy="384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rgbClr val="000000"/>
              </a:buClr>
              <a:buSzPts val="1100"/>
              <a:buNone/>
              <a:defRPr sz="1100">
                <a:solidFill>
                  <a:schemeClr val="accent2"/>
                </a:solidFill>
              </a:defRPr>
            </a:lvl1pPr>
            <a:lvl2pPr lvl="1"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2pPr>
            <a:lvl3pPr lvl="2"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3pPr>
            <a:lvl4pPr lvl="3"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4pPr>
            <a:lvl5pPr lvl="4"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5pPr>
            <a:lvl6pPr lvl="5"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6pPr>
            <a:lvl7pPr lvl="6"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7pPr>
            <a:lvl8pPr lvl="7"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8pPr>
            <a:lvl9pPr lvl="8"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9pPr>
          </a:lstStyle>
          <a:p>
            <a:endParaRPr/>
          </a:p>
        </p:txBody>
      </p:sp>
      <p:sp>
        <p:nvSpPr>
          <p:cNvPr id="55" name="Google Shape;55;p9"/>
          <p:cNvSpPr txBox="1">
            <a:spLocks noGrp="1"/>
          </p:cNvSpPr>
          <p:nvPr>
            <p:ph type="subTitle" idx="4"/>
          </p:nvPr>
        </p:nvSpPr>
        <p:spPr>
          <a:xfrm>
            <a:off x="1440000" y="2345900"/>
            <a:ext cx="1829100" cy="96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000"/>
              <a:buNone/>
              <a:defRPr sz="1000"/>
            </a:lvl1pPr>
            <a:lvl2pPr lvl="1" rtl="0">
              <a:lnSpc>
                <a:spcPct val="100000"/>
              </a:lnSpc>
              <a:spcBef>
                <a:spcPts val="160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6" name="Google Shape;56;p9"/>
          <p:cNvSpPr txBox="1">
            <a:spLocks noGrp="1"/>
          </p:cNvSpPr>
          <p:nvPr>
            <p:ph type="ctrTitle" idx="5"/>
          </p:nvPr>
        </p:nvSpPr>
        <p:spPr>
          <a:xfrm>
            <a:off x="1902076" y="3350275"/>
            <a:ext cx="1367100" cy="384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rgbClr val="000000"/>
              </a:buClr>
              <a:buSzPts val="1100"/>
              <a:buNone/>
              <a:defRPr sz="1100">
                <a:solidFill>
                  <a:schemeClr val="accent2"/>
                </a:solidFill>
              </a:defRPr>
            </a:lvl1pPr>
            <a:lvl2pPr lvl="1"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2pPr>
            <a:lvl3pPr lvl="2"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3pPr>
            <a:lvl4pPr lvl="3"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4pPr>
            <a:lvl5pPr lvl="4"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5pPr>
            <a:lvl6pPr lvl="5"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6pPr>
            <a:lvl7pPr lvl="6"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7pPr>
            <a:lvl8pPr lvl="7"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8pPr>
            <a:lvl9pPr lvl="8"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9pPr>
          </a:lstStyle>
          <a:p>
            <a:endParaRPr/>
          </a:p>
        </p:txBody>
      </p:sp>
      <p:sp>
        <p:nvSpPr>
          <p:cNvPr id="57" name="Google Shape;57;p9"/>
          <p:cNvSpPr txBox="1">
            <a:spLocks noGrp="1"/>
          </p:cNvSpPr>
          <p:nvPr>
            <p:ph type="ctrTitle" idx="6"/>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extLst>
    <p:ext uri="{DCECCB84-F9BA-43D5-87BE-67443E8EF086}">
      <p15:sldGuideLst xmlns:p15="http://schemas.microsoft.com/office/powerpoint/2012/main">
        <p15:guide id="1" orient="horz" pos="1841">
          <p15:clr>
            <a:srgbClr val="FA7B17"/>
          </p15:clr>
        </p15:guide>
        <p15:guide id="2" pos="907">
          <p15:clr>
            <a:srgbClr val="FA7B17"/>
          </p15:clr>
        </p15:guide>
        <p15:guide id="3" pos="4853">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LIST">
  <p:cSld name="CUSTOM_21">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0"/>
          <p:cNvSpPr txBox="1">
            <a:spLocks noGrp="1"/>
          </p:cNvSpPr>
          <p:nvPr>
            <p:ph type="body" idx="1"/>
          </p:nvPr>
        </p:nvSpPr>
        <p:spPr>
          <a:xfrm>
            <a:off x="625500" y="2296165"/>
            <a:ext cx="48450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2"/>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60" name="Google Shape;60;p10"/>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3600"/>
              <a:buNone/>
              <a:defRPr sz="2400">
                <a:solidFill>
                  <a:srgbClr val="000000"/>
                </a:solidFill>
              </a:defRPr>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IX COLUMNS">
  <p:cSld name="CUSTOM_22">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1"/>
          <p:cNvSpPr txBox="1">
            <a:spLocks noGrp="1"/>
          </p:cNvSpPr>
          <p:nvPr>
            <p:ph type="subTitle" idx="1"/>
          </p:nvPr>
        </p:nvSpPr>
        <p:spPr>
          <a:xfrm>
            <a:off x="1226975" y="1974347"/>
            <a:ext cx="19515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3" name="Google Shape;63;p11"/>
          <p:cNvSpPr txBox="1">
            <a:spLocks noGrp="1"/>
          </p:cNvSpPr>
          <p:nvPr>
            <p:ph type="ctrTitle"/>
          </p:nvPr>
        </p:nvSpPr>
        <p:spPr>
          <a:xfrm>
            <a:off x="1226979" y="1699675"/>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Font typeface="Raleway"/>
              <a:buNone/>
              <a:defRPr sz="1600" b="1">
                <a:latin typeface="Raleway"/>
                <a:ea typeface="Raleway"/>
                <a:cs typeface="Raleway"/>
                <a:sym typeface="Raleway"/>
              </a:defRPr>
            </a:lvl2pPr>
            <a:lvl3pPr lvl="2" rtl="0">
              <a:spcBef>
                <a:spcPts val="0"/>
              </a:spcBef>
              <a:spcAft>
                <a:spcPts val="0"/>
              </a:spcAft>
              <a:buSzPts val="1600"/>
              <a:buFont typeface="Raleway"/>
              <a:buNone/>
              <a:defRPr sz="1600" b="1">
                <a:latin typeface="Raleway"/>
                <a:ea typeface="Raleway"/>
                <a:cs typeface="Raleway"/>
                <a:sym typeface="Raleway"/>
              </a:defRPr>
            </a:lvl3pPr>
            <a:lvl4pPr lvl="3" rtl="0">
              <a:spcBef>
                <a:spcPts val="0"/>
              </a:spcBef>
              <a:spcAft>
                <a:spcPts val="0"/>
              </a:spcAft>
              <a:buSzPts val="1600"/>
              <a:buFont typeface="Raleway"/>
              <a:buNone/>
              <a:defRPr sz="1600" b="1">
                <a:latin typeface="Raleway"/>
                <a:ea typeface="Raleway"/>
                <a:cs typeface="Raleway"/>
                <a:sym typeface="Raleway"/>
              </a:defRPr>
            </a:lvl4pPr>
            <a:lvl5pPr lvl="4" rtl="0">
              <a:spcBef>
                <a:spcPts val="0"/>
              </a:spcBef>
              <a:spcAft>
                <a:spcPts val="0"/>
              </a:spcAft>
              <a:buSzPts val="1600"/>
              <a:buFont typeface="Raleway"/>
              <a:buNone/>
              <a:defRPr sz="1600" b="1">
                <a:latin typeface="Raleway"/>
                <a:ea typeface="Raleway"/>
                <a:cs typeface="Raleway"/>
                <a:sym typeface="Raleway"/>
              </a:defRPr>
            </a:lvl5pPr>
            <a:lvl6pPr lvl="5" rtl="0">
              <a:spcBef>
                <a:spcPts val="0"/>
              </a:spcBef>
              <a:spcAft>
                <a:spcPts val="0"/>
              </a:spcAft>
              <a:buSzPts val="1600"/>
              <a:buFont typeface="Raleway"/>
              <a:buNone/>
              <a:defRPr sz="1600" b="1">
                <a:latin typeface="Raleway"/>
                <a:ea typeface="Raleway"/>
                <a:cs typeface="Raleway"/>
                <a:sym typeface="Raleway"/>
              </a:defRPr>
            </a:lvl6pPr>
            <a:lvl7pPr lvl="6" rtl="0">
              <a:spcBef>
                <a:spcPts val="0"/>
              </a:spcBef>
              <a:spcAft>
                <a:spcPts val="0"/>
              </a:spcAft>
              <a:buSzPts val="1600"/>
              <a:buFont typeface="Raleway"/>
              <a:buNone/>
              <a:defRPr sz="1600" b="1">
                <a:latin typeface="Raleway"/>
                <a:ea typeface="Raleway"/>
                <a:cs typeface="Raleway"/>
                <a:sym typeface="Raleway"/>
              </a:defRPr>
            </a:lvl7pPr>
            <a:lvl8pPr lvl="7" rtl="0">
              <a:spcBef>
                <a:spcPts val="0"/>
              </a:spcBef>
              <a:spcAft>
                <a:spcPts val="0"/>
              </a:spcAft>
              <a:buSzPts val="1600"/>
              <a:buFont typeface="Raleway"/>
              <a:buNone/>
              <a:defRPr sz="1600" b="1">
                <a:latin typeface="Raleway"/>
                <a:ea typeface="Raleway"/>
                <a:cs typeface="Raleway"/>
                <a:sym typeface="Raleway"/>
              </a:defRPr>
            </a:lvl8pPr>
            <a:lvl9pPr lvl="8" rtl="0">
              <a:spcBef>
                <a:spcPts val="0"/>
              </a:spcBef>
              <a:spcAft>
                <a:spcPts val="0"/>
              </a:spcAft>
              <a:buSzPts val="1600"/>
              <a:buFont typeface="Raleway"/>
              <a:buNone/>
              <a:defRPr sz="1600" b="1">
                <a:latin typeface="Raleway"/>
                <a:ea typeface="Raleway"/>
                <a:cs typeface="Raleway"/>
                <a:sym typeface="Raleway"/>
              </a:defRPr>
            </a:lvl9pPr>
          </a:lstStyle>
          <a:p>
            <a:endParaRPr/>
          </a:p>
        </p:txBody>
      </p:sp>
      <p:sp>
        <p:nvSpPr>
          <p:cNvPr id="64" name="Google Shape;64;p11"/>
          <p:cNvSpPr txBox="1">
            <a:spLocks noGrp="1"/>
          </p:cNvSpPr>
          <p:nvPr>
            <p:ph type="subTitle" idx="2"/>
          </p:nvPr>
        </p:nvSpPr>
        <p:spPr>
          <a:xfrm>
            <a:off x="3718862" y="1974347"/>
            <a:ext cx="20982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5" name="Google Shape;65;p11"/>
          <p:cNvSpPr txBox="1">
            <a:spLocks noGrp="1"/>
          </p:cNvSpPr>
          <p:nvPr>
            <p:ph type="ctrTitle" idx="3"/>
          </p:nvPr>
        </p:nvSpPr>
        <p:spPr>
          <a:xfrm>
            <a:off x="3718866" y="1699675"/>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solidFill>
                  <a:schemeClr val="accent2"/>
                </a:solidFill>
              </a:defRPr>
            </a:lvl1pPr>
            <a:lvl2pPr lvl="1"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2pPr>
            <a:lvl3pPr lvl="2"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3pPr>
            <a:lvl4pPr lvl="3"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4pPr>
            <a:lvl5pPr lvl="4"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5pPr>
            <a:lvl6pPr lvl="5"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6pPr>
            <a:lvl7pPr lvl="6"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7pPr>
            <a:lvl8pPr lvl="7"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8pPr>
            <a:lvl9pPr lvl="8"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9pPr>
          </a:lstStyle>
          <a:p>
            <a:endParaRPr/>
          </a:p>
        </p:txBody>
      </p:sp>
      <p:sp>
        <p:nvSpPr>
          <p:cNvPr id="66" name="Google Shape;66;p11"/>
          <p:cNvSpPr txBox="1">
            <a:spLocks noGrp="1"/>
          </p:cNvSpPr>
          <p:nvPr>
            <p:ph type="subTitle" idx="4"/>
          </p:nvPr>
        </p:nvSpPr>
        <p:spPr>
          <a:xfrm>
            <a:off x="6418076" y="1974347"/>
            <a:ext cx="19515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7" name="Google Shape;67;p11"/>
          <p:cNvSpPr txBox="1">
            <a:spLocks noGrp="1"/>
          </p:cNvSpPr>
          <p:nvPr>
            <p:ph type="ctrTitle" idx="5"/>
          </p:nvPr>
        </p:nvSpPr>
        <p:spPr>
          <a:xfrm>
            <a:off x="6418080" y="1699675"/>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Font typeface="Raleway"/>
              <a:buNone/>
              <a:defRPr sz="1600" b="1">
                <a:latin typeface="Raleway"/>
                <a:ea typeface="Raleway"/>
                <a:cs typeface="Raleway"/>
                <a:sym typeface="Raleway"/>
              </a:defRPr>
            </a:lvl2pPr>
            <a:lvl3pPr lvl="2" rtl="0">
              <a:spcBef>
                <a:spcPts val="0"/>
              </a:spcBef>
              <a:spcAft>
                <a:spcPts val="0"/>
              </a:spcAft>
              <a:buSzPts val="1600"/>
              <a:buFont typeface="Raleway"/>
              <a:buNone/>
              <a:defRPr sz="1600" b="1">
                <a:latin typeface="Raleway"/>
                <a:ea typeface="Raleway"/>
                <a:cs typeface="Raleway"/>
                <a:sym typeface="Raleway"/>
              </a:defRPr>
            </a:lvl3pPr>
            <a:lvl4pPr lvl="3" rtl="0">
              <a:spcBef>
                <a:spcPts val="0"/>
              </a:spcBef>
              <a:spcAft>
                <a:spcPts val="0"/>
              </a:spcAft>
              <a:buSzPts val="1600"/>
              <a:buFont typeface="Raleway"/>
              <a:buNone/>
              <a:defRPr sz="1600" b="1">
                <a:latin typeface="Raleway"/>
                <a:ea typeface="Raleway"/>
                <a:cs typeface="Raleway"/>
                <a:sym typeface="Raleway"/>
              </a:defRPr>
            </a:lvl4pPr>
            <a:lvl5pPr lvl="4" rtl="0">
              <a:spcBef>
                <a:spcPts val="0"/>
              </a:spcBef>
              <a:spcAft>
                <a:spcPts val="0"/>
              </a:spcAft>
              <a:buSzPts val="1600"/>
              <a:buFont typeface="Raleway"/>
              <a:buNone/>
              <a:defRPr sz="1600" b="1">
                <a:latin typeface="Raleway"/>
                <a:ea typeface="Raleway"/>
                <a:cs typeface="Raleway"/>
                <a:sym typeface="Raleway"/>
              </a:defRPr>
            </a:lvl5pPr>
            <a:lvl6pPr lvl="5" rtl="0">
              <a:spcBef>
                <a:spcPts val="0"/>
              </a:spcBef>
              <a:spcAft>
                <a:spcPts val="0"/>
              </a:spcAft>
              <a:buSzPts val="1600"/>
              <a:buFont typeface="Raleway"/>
              <a:buNone/>
              <a:defRPr sz="1600" b="1">
                <a:latin typeface="Raleway"/>
                <a:ea typeface="Raleway"/>
                <a:cs typeface="Raleway"/>
                <a:sym typeface="Raleway"/>
              </a:defRPr>
            </a:lvl6pPr>
            <a:lvl7pPr lvl="6" rtl="0">
              <a:spcBef>
                <a:spcPts val="0"/>
              </a:spcBef>
              <a:spcAft>
                <a:spcPts val="0"/>
              </a:spcAft>
              <a:buSzPts val="1600"/>
              <a:buFont typeface="Raleway"/>
              <a:buNone/>
              <a:defRPr sz="1600" b="1">
                <a:latin typeface="Raleway"/>
                <a:ea typeface="Raleway"/>
                <a:cs typeface="Raleway"/>
                <a:sym typeface="Raleway"/>
              </a:defRPr>
            </a:lvl7pPr>
            <a:lvl8pPr lvl="7" rtl="0">
              <a:spcBef>
                <a:spcPts val="0"/>
              </a:spcBef>
              <a:spcAft>
                <a:spcPts val="0"/>
              </a:spcAft>
              <a:buSzPts val="1600"/>
              <a:buFont typeface="Raleway"/>
              <a:buNone/>
              <a:defRPr sz="1600" b="1">
                <a:latin typeface="Raleway"/>
                <a:ea typeface="Raleway"/>
                <a:cs typeface="Raleway"/>
                <a:sym typeface="Raleway"/>
              </a:defRPr>
            </a:lvl8pPr>
            <a:lvl9pPr lvl="8" rtl="0">
              <a:spcBef>
                <a:spcPts val="0"/>
              </a:spcBef>
              <a:spcAft>
                <a:spcPts val="0"/>
              </a:spcAft>
              <a:buSzPts val="1600"/>
              <a:buFont typeface="Raleway"/>
              <a:buNone/>
              <a:defRPr sz="1600" b="1">
                <a:latin typeface="Raleway"/>
                <a:ea typeface="Raleway"/>
                <a:cs typeface="Raleway"/>
                <a:sym typeface="Raleway"/>
              </a:defRPr>
            </a:lvl9pPr>
          </a:lstStyle>
          <a:p>
            <a:endParaRPr/>
          </a:p>
        </p:txBody>
      </p:sp>
      <p:sp>
        <p:nvSpPr>
          <p:cNvPr id="68" name="Google Shape;68;p11"/>
          <p:cNvSpPr txBox="1">
            <a:spLocks noGrp="1"/>
          </p:cNvSpPr>
          <p:nvPr>
            <p:ph type="subTitle" idx="6"/>
          </p:nvPr>
        </p:nvSpPr>
        <p:spPr>
          <a:xfrm>
            <a:off x="1226975" y="3450672"/>
            <a:ext cx="19515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1"/>
          <p:cNvSpPr txBox="1">
            <a:spLocks noGrp="1"/>
          </p:cNvSpPr>
          <p:nvPr>
            <p:ph type="ctrTitle" idx="7"/>
          </p:nvPr>
        </p:nvSpPr>
        <p:spPr>
          <a:xfrm>
            <a:off x="1226979" y="3176000"/>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solidFill>
                  <a:schemeClr val="accent2"/>
                </a:solidFill>
              </a:defRPr>
            </a:lvl1pPr>
            <a:lvl2pPr lvl="1"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2pPr>
            <a:lvl3pPr lvl="2"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3pPr>
            <a:lvl4pPr lvl="3"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4pPr>
            <a:lvl5pPr lvl="4"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5pPr>
            <a:lvl6pPr lvl="5"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6pPr>
            <a:lvl7pPr lvl="6"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7pPr>
            <a:lvl8pPr lvl="7"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8pPr>
            <a:lvl9pPr lvl="8"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9pPr>
          </a:lstStyle>
          <a:p>
            <a:endParaRPr/>
          </a:p>
        </p:txBody>
      </p:sp>
      <p:sp>
        <p:nvSpPr>
          <p:cNvPr id="70" name="Google Shape;70;p11"/>
          <p:cNvSpPr txBox="1">
            <a:spLocks noGrp="1"/>
          </p:cNvSpPr>
          <p:nvPr>
            <p:ph type="subTitle" idx="8"/>
          </p:nvPr>
        </p:nvSpPr>
        <p:spPr>
          <a:xfrm>
            <a:off x="3718862" y="3450672"/>
            <a:ext cx="20982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1" name="Google Shape;71;p11"/>
          <p:cNvSpPr txBox="1">
            <a:spLocks noGrp="1"/>
          </p:cNvSpPr>
          <p:nvPr>
            <p:ph type="ctrTitle" idx="9"/>
          </p:nvPr>
        </p:nvSpPr>
        <p:spPr>
          <a:xfrm>
            <a:off x="3718866" y="3176000"/>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Font typeface="Raleway"/>
              <a:buNone/>
              <a:defRPr sz="1600" b="1">
                <a:latin typeface="Raleway"/>
                <a:ea typeface="Raleway"/>
                <a:cs typeface="Raleway"/>
                <a:sym typeface="Raleway"/>
              </a:defRPr>
            </a:lvl2pPr>
            <a:lvl3pPr lvl="2" rtl="0">
              <a:spcBef>
                <a:spcPts val="0"/>
              </a:spcBef>
              <a:spcAft>
                <a:spcPts val="0"/>
              </a:spcAft>
              <a:buSzPts val="1600"/>
              <a:buFont typeface="Raleway"/>
              <a:buNone/>
              <a:defRPr sz="1600" b="1">
                <a:latin typeface="Raleway"/>
                <a:ea typeface="Raleway"/>
                <a:cs typeface="Raleway"/>
                <a:sym typeface="Raleway"/>
              </a:defRPr>
            </a:lvl3pPr>
            <a:lvl4pPr lvl="3" rtl="0">
              <a:spcBef>
                <a:spcPts val="0"/>
              </a:spcBef>
              <a:spcAft>
                <a:spcPts val="0"/>
              </a:spcAft>
              <a:buSzPts val="1600"/>
              <a:buFont typeface="Raleway"/>
              <a:buNone/>
              <a:defRPr sz="1600" b="1">
                <a:latin typeface="Raleway"/>
                <a:ea typeface="Raleway"/>
                <a:cs typeface="Raleway"/>
                <a:sym typeface="Raleway"/>
              </a:defRPr>
            </a:lvl4pPr>
            <a:lvl5pPr lvl="4" rtl="0">
              <a:spcBef>
                <a:spcPts val="0"/>
              </a:spcBef>
              <a:spcAft>
                <a:spcPts val="0"/>
              </a:spcAft>
              <a:buSzPts val="1600"/>
              <a:buFont typeface="Raleway"/>
              <a:buNone/>
              <a:defRPr sz="1600" b="1">
                <a:latin typeface="Raleway"/>
                <a:ea typeface="Raleway"/>
                <a:cs typeface="Raleway"/>
                <a:sym typeface="Raleway"/>
              </a:defRPr>
            </a:lvl5pPr>
            <a:lvl6pPr lvl="5" rtl="0">
              <a:spcBef>
                <a:spcPts val="0"/>
              </a:spcBef>
              <a:spcAft>
                <a:spcPts val="0"/>
              </a:spcAft>
              <a:buSzPts val="1600"/>
              <a:buFont typeface="Raleway"/>
              <a:buNone/>
              <a:defRPr sz="1600" b="1">
                <a:latin typeface="Raleway"/>
                <a:ea typeface="Raleway"/>
                <a:cs typeface="Raleway"/>
                <a:sym typeface="Raleway"/>
              </a:defRPr>
            </a:lvl6pPr>
            <a:lvl7pPr lvl="6" rtl="0">
              <a:spcBef>
                <a:spcPts val="0"/>
              </a:spcBef>
              <a:spcAft>
                <a:spcPts val="0"/>
              </a:spcAft>
              <a:buSzPts val="1600"/>
              <a:buFont typeface="Raleway"/>
              <a:buNone/>
              <a:defRPr sz="1600" b="1">
                <a:latin typeface="Raleway"/>
                <a:ea typeface="Raleway"/>
                <a:cs typeface="Raleway"/>
                <a:sym typeface="Raleway"/>
              </a:defRPr>
            </a:lvl7pPr>
            <a:lvl8pPr lvl="7" rtl="0">
              <a:spcBef>
                <a:spcPts val="0"/>
              </a:spcBef>
              <a:spcAft>
                <a:spcPts val="0"/>
              </a:spcAft>
              <a:buSzPts val="1600"/>
              <a:buFont typeface="Raleway"/>
              <a:buNone/>
              <a:defRPr sz="1600" b="1">
                <a:latin typeface="Raleway"/>
                <a:ea typeface="Raleway"/>
                <a:cs typeface="Raleway"/>
                <a:sym typeface="Raleway"/>
              </a:defRPr>
            </a:lvl8pPr>
            <a:lvl9pPr lvl="8" rtl="0">
              <a:spcBef>
                <a:spcPts val="0"/>
              </a:spcBef>
              <a:spcAft>
                <a:spcPts val="0"/>
              </a:spcAft>
              <a:buSzPts val="1600"/>
              <a:buFont typeface="Raleway"/>
              <a:buNone/>
              <a:defRPr sz="1600" b="1">
                <a:latin typeface="Raleway"/>
                <a:ea typeface="Raleway"/>
                <a:cs typeface="Raleway"/>
                <a:sym typeface="Raleway"/>
              </a:defRPr>
            </a:lvl9pPr>
          </a:lstStyle>
          <a:p>
            <a:endParaRPr/>
          </a:p>
        </p:txBody>
      </p:sp>
      <p:sp>
        <p:nvSpPr>
          <p:cNvPr id="72" name="Google Shape;72;p11"/>
          <p:cNvSpPr txBox="1">
            <a:spLocks noGrp="1"/>
          </p:cNvSpPr>
          <p:nvPr>
            <p:ph type="subTitle" idx="13"/>
          </p:nvPr>
        </p:nvSpPr>
        <p:spPr>
          <a:xfrm>
            <a:off x="6418076" y="3450672"/>
            <a:ext cx="19515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3" name="Google Shape;73;p11"/>
          <p:cNvSpPr txBox="1">
            <a:spLocks noGrp="1"/>
          </p:cNvSpPr>
          <p:nvPr>
            <p:ph type="ctrTitle" idx="14"/>
          </p:nvPr>
        </p:nvSpPr>
        <p:spPr>
          <a:xfrm>
            <a:off x="6418080" y="3176000"/>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solidFill>
                  <a:schemeClr val="accent2"/>
                </a:solidFill>
              </a:defRPr>
            </a:lvl1pPr>
            <a:lvl2pPr lvl="1"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2pPr>
            <a:lvl3pPr lvl="2"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3pPr>
            <a:lvl4pPr lvl="3"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4pPr>
            <a:lvl5pPr lvl="4"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5pPr>
            <a:lvl6pPr lvl="5"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6pPr>
            <a:lvl7pPr lvl="6"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7pPr>
            <a:lvl8pPr lvl="7"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8pPr>
            <a:lvl9pPr lvl="8"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9pPr>
          </a:lstStyle>
          <a:p>
            <a:endParaRPr/>
          </a:p>
        </p:txBody>
      </p:sp>
      <p:sp>
        <p:nvSpPr>
          <p:cNvPr id="74" name="Google Shape;74;p11"/>
          <p:cNvSpPr txBox="1">
            <a:spLocks noGrp="1"/>
          </p:cNvSpPr>
          <p:nvPr>
            <p:ph type="ctrTitle" idx="15"/>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p:cSld name="CUSTOM_23">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2"/>
          <p:cNvSpPr txBox="1">
            <a:spLocks noGrp="1"/>
          </p:cNvSpPr>
          <p:nvPr>
            <p:ph type="ctrTitle"/>
          </p:nvPr>
        </p:nvSpPr>
        <p:spPr>
          <a:xfrm>
            <a:off x="3059434" y="2489279"/>
            <a:ext cx="40236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7" name="Google Shape;77;p12"/>
          <p:cNvSpPr txBox="1">
            <a:spLocks noGrp="1"/>
          </p:cNvSpPr>
          <p:nvPr>
            <p:ph type="subTitle" idx="1"/>
          </p:nvPr>
        </p:nvSpPr>
        <p:spPr>
          <a:xfrm>
            <a:off x="4207496" y="3014457"/>
            <a:ext cx="2875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8" name="Google Shape;78;p12"/>
          <p:cNvSpPr txBox="1">
            <a:spLocks noGrp="1"/>
          </p:cNvSpPr>
          <p:nvPr>
            <p:ph type="title" idx="2" hasCustomPrompt="1"/>
          </p:nvPr>
        </p:nvSpPr>
        <p:spPr>
          <a:xfrm>
            <a:off x="5329234" y="1852710"/>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6000"/>
              <a:buNone/>
              <a:defRPr sz="6000">
                <a:solidFill>
                  <a:schemeClr val="accent2"/>
                </a:solidFill>
              </a:defRPr>
            </a:lvl1pPr>
            <a:lvl2pPr lvl="1"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1pPr>
            <a:lvl2pPr marL="914400" lvl="1"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2pPr>
            <a:lvl3pPr marL="1371600" lvl="2"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3pPr>
            <a:lvl4pPr marL="1828800" lvl="3"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4pPr>
            <a:lvl5pPr marL="2286000" lvl="4"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5pPr>
            <a:lvl6pPr marL="2743200" lvl="5"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6pPr>
            <a:lvl7pPr marL="3200400" lvl="6"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7pPr>
            <a:lvl8pPr marL="3657600" lvl="7"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8pPr>
            <a:lvl9pPr marL="4114800" lvl="8" indent="-304800" rtl="0">
              <a:lnSpc>
                <a:spcPct val="115000"/>
              </a:lnSpc>
              <a:spcBef>
                <a:spcPts val="1600"/>
              </a:spcBef>
              <a:spcAft>
                <a:spcPts val="1600"/>
              </a:spcAft>
              <a:buClr>
                <a:schemeClr val="dk1"/>
              </a:buClr>
              <a:buSzPts val="1200"/>
              <a:buFont typeface="Muli Regular"/>
              <a:buChar char="■"/>
              <a:defRPr sz="1200">
                <a:solidFill>
                  <a:schemeClr val="dk1"/>
                </a:solidFill>
                <a:latin typeface="Muli Regular"/>
                <a:ea typeface="Muli Regular"/>
                <a:cs typeface="Muli Regular"/>
                <a:sym typeface="Muli Regul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5" r:id="rId15"/>
    <p:sldLayoutId id="2147483666" r:id="rId16"/>
    <p:sldLayoutId id="2147483667" r:id="rId17"/>
    <p:sldLayoutId id="2147483668"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hyperlink" Target="https://www.nature.com/articles/nbt1204-1496"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9GTazl2u3lfmWHiW6qhRjGRly65mmy5hhOnDPAUOHyI/copy"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4.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hyperlink" Target="https://www.linkedin.com/in/seandavern/" TargetMode="External"/><Relationship Id="rId4" Type="http://schemas.openxmlformats.org/officeDocument/2006/relationships/notesSlide" Target="../notesSlides/notesSlide3.xml"/><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5"/>
          <p:cNvSpPr txBox="1">
            <a:spLocks noGrp="1"/>
          </p:cNvSpPr>
          <p:nvPr>
            <p:ph type="subTitle" idx="1"/>
          </p:nvPr>
        </p:nvSpPr>
        <p:spPr>
          <a:xfrm>
            <a:off x="2870100" y="2979611"/>
            <a:ext cx="3403800" cy="71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By Sean Davern</a:t>
            </a:r>
            <a:endParaRPr dirty="0">
              <a:solidFill>
                <a:schemeClr val="dk1"/>
              </a:solidFill>
            </a:endParaRPr>
          </a:p>
        </p:txBody>
      </p:sp>
      <p:sp>
        <p:nvSpPr>
          <p:cNvPr id="112" name="Google Shape;112;p25"/>
          <p:cNvSpPr txBox="1">
            <a:spLocks noGrp="1"/>
          </p:cNvSpPr>
          <p:nvPr>
            <p:ph type="ctrTitle"/>
          </p:nvPr>
        </p:nvSpPr>
        <p:spPr>
          <a:xfrm>
            <a:off x="942000" y="1474436"/>
            <a:ext cx="7260000" cy="17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Predicting Toxicity</a:t>
            </a:r>
            <a:br>
              <a:rPr lang="en-US" dirty="0"/>
            </a:br>
            <a:r>
              <a:rPr lang="en-US" dirty="0"/>
              <a:t>With Deep Learning</a:t>
            </a:r>
            <a:endParaRPr dirty="0"/>
          </a:p>
        </p:txBody>
      </p:sp>
      <p:sp>
        <p:nvSpPr>
          <p:cNvPr id="113" name="Google Shape;113;p25"/>
          <p:cNvSpPr/>
          <p:nvPr/>
        </p:nvSpPr>
        <p:spPr>
          <a:xfrm>
            <a:off x="2275450" y="1747712"/>
            <a:ext cx="458900" cy="1782299"/>
          </a:xfrm>
          <a:custGeom>
            <a:avLst/>
            <a:gdLst/>
            <a:ahLst/>
            <a:cxnLst/>
            <a:rect l="l" t="t" r="r" b="b"/>
            <a:pathLst>
              <a:path w="18356" h="47165" extrusionOk="0">
                <a:moveTo>
                  <a:pt x="17846" y="0"/>
                </a:moveTo>
                <a:lnTo>
                  <a:pt x="0" y="0"/>
                </a:lnTo>
                <a:lnTo>
                  <a:pt x="0" y="47165"/>
                </a:lnTo>
                <a:lnTo>
                  <a:pt x="18356" y="47165"/>
                </a:lnTo>
              </a:path>
            </a:pathLst>
          </a:custGeom>
          <a:noFill/>
          <a:ln w="9525" cap="flat" cmpd="sng">
            <a:solidFill>
              <a:schemeClr val="dk1"/>
            </a:solidFill>
            <a:prstDash val="solid"/>
            <a:round/>
            <a:headEnd type="none" w="med" len="med"/>
            <a:tailEnd type="none" w="med" len="med"/>
          </a:ln>
        </p:spPr>
      </p:sp>
      <p:sp>
        <p:nvSpPr>
          <p:cNvPr id="114" name="Google Shape;114;p25"/>
          <p:cNvSpPr/>
          <p:nvPr/>
        </p:nvSpPr>
        <p:spPr>
          <a:xfrm flipH="1">
            <a:off x="6437360" y="1747712"/>
            <a:ext cx="458900" cy="1782300"/>
          </a:xfrm>
          <a:custGeom>
            <a:avLst/>
            <a:gdLst/>
            <a:ahLst/>
            <a:cxnLst/>
            <a:rect l="l" t="t" r="r" b="b"/>
            <a:pathLst>
              <a:path w="18356" h="47165" extrusionOk="0">
                <a:moveTo>
                  <a:pt x="17846" y="0"/>
                </a:moveTo>
                <a:lnTo>
                  <a:pt x="0" y="0"/>
                </a:lnTo>
                <a:lnTo>
                  <a:pt x="0" y="47165"/>
                </a:lnTo>
                <a:lnTo>
                  <a:pt x="18356" y="47165"/>
                </a:lnTo>
              </a:path>
            </a:pathLst>
          </a:custGeom>
          <a:noFill/>
          <a:ln w="9525" cap="flat" cmpd="sng">
            <a:solidFill>
              <a:schemeClr val="dk1"/>
            </a:solidFill>
            <a:prstDash val="solid"/>
            <a:round/>
            <a:headEnd type="none" w="med" len="med"/>
            <a:tailEnd type="none" w="med" len="med"/>
          </a:ln>
        </p:spPr>
      </p:sp>
      <p:sp>
        <p:nvSpPr>
          <p:cNvPr id="115" name="Google Shape;115;p25"/>
          <p:cNvSpPr/>
          <p:nvPr/>
        </p:nvSpPr>
        <p:spPr>
          <a:xfrm>
            <a:off x="9487625" y="4364825"/>
            <a:ext cx="315600" cy="31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5"/>
          <p:cNvSpPr/>
          <p:nvPr/>
        </p:nvSpPr>
        <p:spPr>
          <a:xfrm>
            <a:off x="9691025" y="4364825"/>
            <a:ext cx="315600" cy="315600"/>
          </a:xfrm>
          <a:prstGeom prst="ellipse">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5F6F-8701-3A49-BCEE-46365D733FE4}"/>
              </a:ext>
            </a:extLst>
          </p:cNvPr>
          <p:cNvSpPr>
            <a:spLocks noGrp="1"/>
          </p:cNvSpPr>
          <p:nvPr>
            <p:ph type="ctrTitle" idx="4294967295"/>
          </p:nvPr>
        </p:nvSpPr>
        <p:spPr>
          <a:xfrm>
            <a:off x="2182812" y="484547"/>
            <a:ext cx="4778375" cy="639762"/>
          </a:xfrm>
        </p:spPr>
        <p:txBody>
          <a:bodyPr/>
          <a:lstStyle/>
          <a:p>
            <a:r>
              <a:rPr lang="en-US" dirty="0"/>
              <a:t>Template Content</a:t>
            </a:r>
          </a:p>
        </p:txBody>
      </p:sp>
    </p:spTree>
    <p:extLst>
      <p:ext uri="{BB962C8B-B14F-4D97-AF65-F5344CB8AC3E}">
        <p14:creationId xmlns:p14="http://schemas.microsoft.com/office/powerpoint/2010/main" val="3398882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ctrTitle" idx="8"/>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BACKGROUND</a:t>
            </a:r>
            <a:endParaRPr/>
          </a:p>
        </p:txBody>
      </p:sp>
      <p:grpSp>
        <p:nvGrpSpPr>
          <p:cNvPr id="159" name="Google Shape;159;p29"/>
          <p:cNvGrpSpPr/>
          <p:nvPr/>
        </p:nvGrpSpPr>
        <p:grpSpPr>
          <a:xfrm>
            <a:off x="3500349" y="1823417"/>
            <a:ext cx="378507" cy="337358"/>
            <a:chOff x="5698200" y="692550"/>
            <a:chExt cx="659075" cy="587425"/>
          </a:xfrm>
        </p:grpSpPr>
        <p:sp>
          <p:nvSpPr>
            <p:cNvPr id="160" name="Google Shape;160;p29"/>
            <p:cNvSpPr/>
            <p:nvPr/>
          </p:nvSpPr>
          <p:spPr>
            <a:xfrm>
              <a:off x="5698200" y="692550"/>
              <a:ext cx="659075" cy="587425"/>
            </a:xfrm>
            <a:custGeom>
              <a:avLst/>
              <a:gdLst/>
              <a:ahLst/>
              <a:cxnLst/>
              <a:rect l="l" t="t" r="r" b="b"/>
              <a:pathLst>
                <a:path w="26363" h="23497" extrusionOk="0">
                  <a:moveTo>
                    <a:pt x="13153" y="4223"/>
                  </a:moveTo>
                  <a:cubicBezTo>
                    <a:pt x="13823" y="4936"/>
                    <a:pt x="14437" y="5678"/>
                    <a:pt x="15022" y="6462"/>
                  </a:cubicBezTo>
                  <a:cubicBezTo>
                    <a:pt x="14422" y="6434"/>
                    <a:pt x="13809" y="6419"/>
                    <a:pt x="13181" y="6419"/>
                  </a:cubicBezTo>
                  <a:cubicBezTo>
                    <a:pt x="12568" y="6419"/>
                    <a:pt x="11912" y="6434"/>
                    <a:pt x="11284" y="6476"/>
                  </a:cubicBezTo>
                  <a:cubicBezTo>
                    <a:pt x="11869" y="5678"/>
                    <a:pt x="12482" y="4936"/>
                    <a:pt x="13153" y="4223"/>
                  </a:cubicBezTo>
                  <a:close/>
                  <a:moveTo>
                    <a:pt x="18488" y="842"/>
                  </a:moveTo>
                  <a:cubicBezTo>
                    <a:pt x="18788" y="842"/>
                    <a:pt x="19087" y="913"/>
                    <a:pt x="19358" y="1056"/>
                  </a:cubicBezTo>
                  <a:cubicBezTo>
                    <a:pt x="20314" y="1612"/>
                    <a:pt x="20656" y="3267"/>
                    <a:pt x="20285" y="5606"/>
                  </a:cubicBezTo>
                  <a:cubicBezTo>
                    <a:pt x="20200" y="6106"/>
                    <a:pt x="20100" y="6619"/>
                    <a:pt x="19957" y="7147"/>
                  </a:cubicBezTo>
                  <a:cubicBezTo>
                    <a:pt x="18702" y="6862"/>
                    <a:pt x="17404" y="6662"/>
                    <a:pt x="16120" y="6548"/>
                  </a:cubicBezTo>
                  <a:cubicBezTo>
                    <a:pt x="15392" y="5506"/>
                    <a:pt x="14594" y="4536"/>
                    <a:pt x="13738" y="3609"/>
                  </a:cubicBezTo>
                  <a:cubicBezTo>
                    <a:pt x="13880" y="3466"/>
                    <a:pt x="14037" y="3324"/>
                    <a:pt x="14180" y="3181"/>
                  </a:cubicBezTo>
                  <a:cubicBezTo>
                    <a:pt x="15835" y="1669"/>
                    <a:pt x="17361" y="842"/>
                    <a:pt x="18488" y="842"/>
                  </a:cubicBezTo>
                  <a:close/>
                  <a:moveTo>
                    <a:pt x="9572" y="7447"/>
                  </a:moveTo>
                  <a:lnTo>
                    <a:pt x="9572" y="7461"/>
                  </a:lnTo>
                  <a:cubicBezTo>
                    <a:pt x="9230" y="7974"/>
                    <a:pt x="8887" y="8516"/>
                    <a:pt x="8574" y="9087"/>
                  </a:cubicBezTo>
                  <a:cubicBezTo>
                    <a:pt x="8246" y="9643"/>
                    <a:pt x="7932" y="10214"/>
                    <a:pt x="7632" y="10813"/>
                  </a:cubicBezTo>
                  <a:cubicBezTo>
                    <a:pt x="7218" y="9886"/>
                    <a:pt x="6876" y="8930"/>
                    <a:pt x="6576" y="7960"/>
                  </a:cubicBezTo>
                  <a:cubicBezTo>
                    <a:pt x="7561" y="7732"/>
                    <a:pt x="8559" y="7561"/>
                    <a:pt x="9572" y="7447"/>
                  </a:cubicBezTo>
                  <a:close/>
                  <a:moveTo>
                    <a:pt x="16733" y="7447"/>
                  </a:moveTo>
                  <a:lnTo>
                    <a:pt x="16733" y="7447"/>
                  </a:lnTo>
                  <a:cubicBezTo>
                    <a:pt x="17746" y="7561"/>
                    <a:pt x="18745" y="7732"/>
                    <a:pt x="19729" y="7960"/>
                  </a:cubicBezTo>
                  <a:cubicBezTo>
                    <a:pt x="19444" y="8930"/>
                    <a:pt x="19087" y="9886"/>
                    <a:pt x="18674" y="10827"/>
                  </a:cubicBezTo>
                  <a:cubicBezTo>
                    <a:pt x="18388" y="10243"/>
                    <a:pt x="18074" y="9672"/>
                    <a:pt x="17746" y="9101"/>
                  </a:cubicBezTo>
                  <a:cubicBezTo>
                    <a:pt x="17418" y="8516"/>
                    <a:pt x="17076" y="7974"/>
                    <a:pt x="16733" y="7447"/>
                  </a:cubicBezTo>
                  <a:close/>
                  <a:moveTo>
                    <a:pt x="5763" y="8174"/>
                  </a:moveTo>
                  <a:cubicBezTo>
                    <a:pt x="6134" y="9415"/>
                    <a:pt x="6605" y="10628"/>
                    <a:pt x="7147" y="11812"/>
                  </a:cubicBezTo>
                  <a:cubicBezTo>
                    <a:pt x="6619" y="12953"/>
                    <a:pt x="6177" y="14123"/>
                    <a:pt x="5806" y="15321"/>
                  </a:cubicBezTo>
                  <a:cubicBezTo>
                    <a:pt x="2682" y="14451"/>
                    <a:pt x="842" y="13067"/>
                    <a:pt x="842" y="11740"/>
                  </a:cubicBezTo>
                  <a:lnTo>
                    <a:pt x="828" y="11740"/>
                  </a:lnTo>
                  <a:cubicBezTo>
                    <a:pt x="828" y="10428"/>
                    <a:pt x="2668" y="9059"/>
                    <a:pt x="5763" y="8174"/>
                  </a:cubicBezTo>
                  <a:close/>
                  <a:moveTo>
                    <a:pt x="7632" y="12796"/>
                  </a:moveTo>
                  <a:cubicBezTo>
                    <a:pt x="7903" y="13338"/>
                    <a:pt x="8203" y="13880"/>
                    <a:pt x="8517" y="14422"/>
                  </a:cubicBezTo>
                  <a:cubicBezTo>
                    <a:pt x="8830" y="14964"/>
                    <a:pt x="9158" y="15506"/>
                    <a:pt x="9501" y="16034"/>
                  </a:cubicBezTo>
                  <a:cubicBezTo>
                    <a:pt x="8531" y="15920"/>
                    <a:pt x="7575" y="15749"/>
                    <a:pt x="6634" y="15535"/>
                  </a:cubicBezTo>
                  <a:cubicBezTo>
                    <a:pt x="6919" y="14608"/>
                    <a:pt x="7247" y="13695"/>
                    <a:pt x="7632" y="12796"/>
                  </a:cubicBezTo>
                  <a:close/>
                  <a:moveTo>
                    <a:pt x="18674" y="12810"/>
                  </a:moveTo>
                  <a:cubicBezTo>
                    <a:pt x="19057" y="13691"/>
                    <a:pt x="19398" y="14613"/>
                    <a:pt x="19682" y="15536"/>
                  </a:cubicBezTo>
                  <a:lnTo>
                    <a:pt x="19682" y="15536"/>
                  </a:lnTo>
                  <a:cubicBezTo>
                    <a:pt x="18728" y="15764"/>
                    <a:pt x="17773" y="15920"/>
                    <a:pt x="16805" y="16034"/>
                  </a:cubicBezTo>
                  <a:cubicBezTo>
                    <a:pt x="17147" y="15506"/>
                    <a:pt x="17475" y="14964"/>
                    <a:pt x="17803" y="14408"/>
                  </a:cubicBezTo>
                  <a:cubicBezTo>
                    <a:pt x="18103" y="13880"/>
                    <a:pt x="18402" y="13338"/>
                    <a:pt x="18674" y="12810"/>
                  </a:cubicBezTo>
                  <a:close/>
                  <a:moveTo>
                    <a:pt x="13181" y="7247"/>
                  </a:moveTo>
                  <a:cubicBezTo>
                    <a:pt x="14066" y="7247"/>
                    <a:pt x="14865" y="7275"/>
                    <a:pt x="15649" y="7347"/>
                  </a:cubicBezTo>
                  <a:cubicBezTo>
                    <a:pt x="16120" y="8031"/>
                    <a:pt x="16576" y="8759"/>
                    <a:pt x="17019" y="9501"/>
                  </a:cubicBezTo>
                  <a:cubicBezTo>
                    <a:pt x="17447" y="10257"/>
                    <a:pt x="17860" y="11041"/>
                    <a:pt x="18231" y="11797"/>
                  </a:cubicBezTo>
                  <a:cubicBezTo>
                    <a:pt x="17875" y="12525"/>
                    <a:pt x="17489" y="13253"/>
                    <a:pt x="17076" y="13980"/>
                  </a:cubicBezTo>
                  <a:cubicBezTo>
                    <a:pt x="16648" y="14708"/>
                    <a:pt x="16177" y="15435"/>
                    <a:pt x="15721" y="16120"/>
                  </a:cubicBezTo>
                  <a:cubicBezTo>
                    <a:pt x="14893" y="16191"/>
                    <a:pt x="14037" y="16220"/>
                    <a:pt x="13181" y="16220"/>
                  </a:cubicBezTo>
                  <a:lnTo>
                    <a:pt x="13181" y="16234"/>
                  </a:lnTo>
                  <a:cubicBezTo>
                    <a:pt x="12283" y="16234"/>
                    <a:pt x="11412" y="16205"/>
                    <a:pt x="10585" y="16134"/>
                  </a:cubicBezTo>
                  <a:cubicBezTo>
                    <a:pt x="10129" y="15449"/>
                    <a:pt x="9672" y="14750"/>
                    <a:pt x="9244" y="13994"/>
                  </a:cubicBezTo>
                  <a:cubicBezTo>
                    <a:pt x="8816" y="13238"/>
                    <a:pt x="8431" y="12525"/>
                    <a:pt x="8089" y="11797"/>
                  </a:cubicBezTo>
                  <a:cubicBezTo>
                    <a:pt x="8445" y="11027"/>
                    <a:pt x="8859" y="10257"/>
                    <a:pt x="9301" y="9501"/>
                  </a:cubicBezTo>
                  <a:cubicBezTo>
                    <a:pt x="9743" y="8730"/>
                    <a:pt x="10186" y="8031"/>
                    <a:pt x="10656" y="7347"/>
                  </a:cubicBezTo>
                  <a:cubicBezTo>
                    <a:pt x="11455" y="7290"/>
                    <a:pt x="12297" y="7247"/>
                    <a:pt x="13181" y="7247"/>
                  </a:cubicBezTo>
                  <a:close/>
                  <a:moveTo>
                    <a:pt x="11213" y="17019"/>
                  </a:moveTo>
                  <a:lnTo>
                    <a:pt x="11213" y="17019"/>
                  </a:lnTo>
                  <a:cubicBezTo>
                    <a:pt x="11855" y="17061"/>
                    <a:pt x="12525" y="17076"/>
                    <a:pt x="13181" y="17076"/>
                  </a:cubicBezTo>
                  <a:cubicBezTo>
                    <a:pt x="13838" y="17076"/>
                    <a:pt x="14451" y="17061"/>
                    <a:pt x="15079" y="17019"/>
                  </a:cubicBezTo>
                  <a:lnTo>
                    <a:pt x="15079" y="17019"/>
                  </a:lnTo>
                  <a:cubicBezTo>
                    <a:pt x="14482" y="17829"/>
                    <a:pt x="13842" y="18597"/>
                    <a:pt x="13146" y="19336"/>
                  </a:cubicBezTo>
                  <a:lnTo>
                    <a:pt x="13146" y="19336"/>
                  </a:lnTo>
                  <a:cubicBezTo>
                    <a:pt x="12449" y="18597"/>
                    <a:pt x="11810" y="17829"/>
                    <a:pt x="11213" y="17019"/>
                  </a:cubicBezTo>
                  <a:close/>
                  <a:moveTo>
                    <a:pt x="6391" y="16334"/>
                  </a:moveTo>
                  <a:cubicBezTo>
                    <a:pt x="7618" y="16619"/>
                    <a:pt x="8859" y="16819"/>
                    <a:pt x="10114" y="16933"/>
                  </a:cubicBezTo>
                  <a:cubicBezTo>
                    <a:pt x="10856" y="18003"/>
                    <a:pt x="11669" y="19001"/>
                    <a:pt x="12554" y="19943"/>
                  </a:cubicBezTo>
                  <a:cubicBezTo>
                    <a:pt x="12425" y="20071"/>
                    <a:pt x="12297" y="20186"/>
                    <a:pt x="12168" y="20300"/>
                  </a:cubicBezTo>
                  <a:cubicBezTo>
                    <a:pt x="10528" y="21812"/>
                    <a:pt x="9002" y="22653"/>
                    <a:pt x="7875" y="22653"/>
                  </a:cubicBezTo>
                  <a:cubicBezTo>
                    <a:pt x="7575" y="22653"/>
                    <a:pt x="7275" y="22582"/>
                    <a:pt x="7004" y="22439"/>
                  </a:cubicBezTo>
                  <a:cubicBezTo>
                    <a:pt x="6049" y="21883"/>
                    <a:pt x="5706" y="20228"/>
                    <a:pt x="6077" y="17889"/>
                  </a:cubicBezTo>
                  <a:cubicBezTo>
                    <a:pt x="6148" y="17390"/>
                    <a:pt x="6248" y="16876"/>
                    <a:pt x="6391" y="16334"/>
                  </a:cubicBezTo>
                  <a:close/>
                  <a:moveTo>
                    <a:pt x="19900" y="16348"/>
                  </a:moveTo>
                  <a:cubicBezTo>
                    <a:pt x="20043" y="16890"/>
                    <a:pt x="20157" y="17404"/>
                    <a:pt x="20228" y="17903"/>
                  </a:cubicBezTo>
                  <a:cubicBezTo>
                    <a:pt x="20599" y="20243"/>
                    <a:pt x="20257" y="21897"/>
                    <a:pt x="19301" y="22454"/>
                  </a:cubicBezTo>
                  <a:cubicBezTo>
                    <a:pt x="19051" y="22597"/>
                    <a:pt x="18759" y="22668"/>
                    <a:pt x="18432" y="22668"/>
                  </a:cubicBezTo>
                  <a:cubicBezTo>
                    <a:pt x="17491" y="22668"/>
                    <a:pt x="16259" y="22085"/>
                    <a:pt x="14893" y="20984"/>
                  </a:cubicBezTo>
                  <a:cubicBezTo>
                    <a:pt x="14508" y="20671"/>
                    <a:pt x="14123" y="20328"/>
                    <a:pt x="13738" y="19943"/>
                  </a:cubicBezTo>
                  <a:cubicBezTo>
                    <a:pt x="14622" y="19001"/>
                    <a:pt x="15435" y="18003"/>
                    <a:pt x="16177" y="16933"/>
                  </a:cubicBezTo>
                  <a:cubicBezTo>
                    <a:pt x="17432" y="16833"/>
                    <a:pt x="18674" y="16633"/>
                    <a:pt x="19900" y="16348"/>
                  </a:cubicBezTo>
                  <a:close/>
                  <a:moveTo>
                    <a:pt x="18488" y="0"/>
                  </a:moveTo>
                  <a:cubicBezTo>
                    <a:pt x="16976" y="0"/>
                    <a:pt x="15079" y="1127"/>
                    <a:pt x="13153" y="3010"/>
                  </a:cubicBezTo>
                  <a:cubicBezTo>
                    <a:pt x="12725" y="2596"/>
                    <a:pt x="12311" y="2225"/>
                    <a:pt x="11883" y="1883"/>
                  </a:cubicBezTo>
                  <a:cubicBezTo>
                    <a:pt x="10359" y="651"/>
                    <a:pt x="8963" y="13"/>
                    <a:pt x="7817" y="13"/>
                  </a:cubicBezTo>
                  <a:cubicBezTo>
                    <a:pt x="7344" y="13"/>
                    <a:pt x="6913" y="121"/>
                    <a:pt x="6534" y="342"/>
                  </a:cubicBezTo>
                  <a:cubicBezTo>
                    <a:pt x="5706" y="827"/>
                    <a:pt x="5193" y="1812"/>
                    <a:pt x="5079" y="3181"/>
                  </a:cubicBezTo>
                  <a:cubicBezTo>
                    <a:pt x="5056" y="3479"/>
                    <a:pt x="5278" y="3638"/>
                    <a:pt x="5499" y="3638"/>
                  </a:cubicBezTo>
                  <a:cubicBezTo>
                    <a:pt x="5690" y="3638"/>
                    <a:pt x="5879" y="3519"/>
                    <a:pt x="5906" y="3267"/>
                  </a:cubicBezTo>
                  <a:cubicBezTo>
                    <a:pt x="5977" y="2496"/>
                    <a:pt x="6220" y="1498"/>
                    <a:pt x="6962" y="1070"/>
                  </a:cubicBezTo>
                  <a:cubicBezTo>
                    <a:pt x="7208" y="926"/>
                    <a:pt x="7498" y="856"/>
                    <a:pt x="7825" y="856"/>
                  </a:cubicBezTo>
                  <a:cubicBezTo>
                    <a:pt x="8763" y="856"/>
                    <a:pt x="10000" y="1438"/>
                    <a:pt x="11355" y="2539"/>
                  </a:cubicBezTo>
                  <a:cubicBezTo>
                    <a:pt x="11769" y="2853"/>
                    <a:pt x="12168" y="3224"/>
                    <a:pt x="12568" y="3609"/>
                  </a:cubicBezTo>
                  <a:cubicBezTo>
                    <a:pt x="11698" y="4522"/>
                    <a:pt x="10913" y="5506"/>
                    <a:pt x="10186" y="6548"/>
                  </a:cubicBezTo>
                  <a:cubicBezTo>
                    <a:pt x="8902" y="6662"/>
                    <a:pt x="7618" y="6862"/>
                    <a:pt x="6348" y="7161"/>
                  </a:cubicBezTo>
                  <a:cubicBezTo>
                    <a:pt x="6163" y="6405"/>
                    <a:pt x="6020" y="5635"/>
                    <a:pt x="5935" y="4864"/>
                  </a:cubicBezTo>
                  <a:cubicBezTo>
                    <a:pt x="5921" y="4593"/>
                    <a:pt x="5721" y="4466"/>
                    <a:pt x="5519" y="4466"/>
                  </a:cubicBezTo>
                  <a:cubicBezTo>
                    <a:pt x="5284" y="4466"/>
                    <a:pt x="5047" y="4636"/>
                    <a:pt x="5093" y="4950"/>
                  </a:cubicBezTo>
                  <a:cubicBezTo>
                    <a:pt x="5178" y="5763"/>
                    <a:pt x="5335" y="6576"/>
                    <a:pt x="5535" y="7375"/>
                  </a:cubicBezTo>
                  <a:cubicBezTo>
                    <a:pt x="5007" y="7518"/>
                    <a:pt x="4494" y="7689"/>
                    <a:pt x="4009" y="7874"/>
                  </a:cubicBezTo>
                  <a:cubicBezTo>
                    <a:pt x="1427" y="8873"/>
                    <a:pt x="0" y="10243"/>
                    <a:pt x="0" y="11740"/>
                  </a:cubicBezTo>
                  <a:cubicBezTo>
                    <a:pt x="0" y="13238"/>
                    <a:pt x="1427" y="14608"/>
                    <a:pt x="4009" y="15606"/>
                  </a:cubicBezTo>
                  <a:cubicBezTo>
                    <a:pt x="4508" y="15792"/>
                    <a:pt x="5036" y="15963"/>
                    <a:pt x="5592" y="16120"/>
                  </a:cubicBezTo>
                  <a:cubicBezTo>
                    <a:pt x="5449" y="16676"/>
                    <a:pt x="5335" y="17233"/>
                    <a:pt x="5250" y="17760"/>
                  </a:cubicBezTo>
                  <a:cubicBezTo>
                    <a:pt x="4822" y="20485"/>
                    <a:pt x="5293" y="22411"/>
                    <a:pt x="6591" y="23153"/>
                  </a:cubicBezTo>
                  <a:cubicBezTo>
                    <a:pt x="6968" y="23368"/>
                    <a:pt x="7383" y="23482"/>
                    <a:pt x="7801" y="23482"/>
                  </a:cubicBezTo>
                  <a:cubicBezTo>
                    <a:pt x="7825" y="23482"/>
                    <a:pt x="7850" y="23482"/>
                    <a:pt x="7875" y="23481"/>
                  </a:cubicBezTo>
                  <a:cubicBezTo>
                    <a:pt x="9372" y="23481"/>
                    <a:pt x="11255" y="22397"/>
                    <a:pt x="13153" y="20542"/>
                  </a:cubicBezTo>
                  <a:cubicBezTo>
                    <a:pt x="13552" y="20942"/>
                    <a:pt x="13966" y="21298"/>
                    <a:pt x="14380" y="21626"/>
                  </a:cubicBezTo>
                  <a:cubicBezTo>
                    <a:pt x="15892" y="22867"/>
                    <a:pt x="17290" y="23495"/>
                    <a:pt x="18445" y="23495"/>
                  </a:cubicBezTo>
                  <a:cubicBezTo>
                    <a:pt x="18470" y="23496"/>
                    <a:pt x="18495" y="23496"/>
                    <a:pt x="18519" y="23496"/>
                  </a:cubicBezTo>
                  <a:cubicBezTo>
                    <a:pt x="18937" y="23496"/>
                    <a:pt x="19352" y="23383"/>
                    <a:pt x="19729" y="23167"/>
                  </a:cubicBezTo>
                  <a:cubicBezTo>
                    <a:pt x="21027" y="22425"/>
                    <a:pt x="21512" y="20499"/>
                    <a:pt x="21070" y="17760"/>
                  </a:cubicBezTo>
                  <a:cubicBezTo>
                    <a:pt x="20984" y="17247"/>
                    <a:pt x="20870" y="16690"/>
                    <a:pt x="20728" y="16134"/>
                  </a:cubicBezTo>
                  <a:cubicBezTo>
                    <a:pt x="21541" y="15920"/>
                    <a:pt x="22325" y="15635"/>
                    <a:pt x="23096" y="15292"/>
                  </a:cubicBezTo>
                  <a:cubicBezTo>
                    <a:pt x="23541" y="15095"/>
                    <a:pt x="23332" y="14490"/>
                    <a:pt x="22935" y="14490"/>
                  </a:cubicBezTo>
                  <a:cubicBezTo>
                    <a:pt x="22873" y="14490"/>
                    <a:pt x="22808" y="14504"/>
                    <a:pt x="22739" y="14536"/>
                  </a:cubicBezTo>
                  <a:cubicBezTo>
                    <a:pt x="22012" y="14850"/>
                    <a:pt x="21256" y="15121"/>
                    <a:pt x="20485" y="15321"/>
                  </a:cubicBezTo>
                  <a:cubicBezTo>
                    <a:pt x="20129" y="14123"/>
                    <a:pt x="19672" y="12939"/>
                    <a:pt x="19144" y="11797"/>
                  </a:cubicBezTo>
                  <a:cubicBezTo>
                    <a:pt x="19701" y="10628"/>
                    <a:pt x="20171" y="9401"/>
                    <a:pt x="20542" y="8160"/>
                  </a:cubicBezTo>
                  <a:cubicBezTo>
                    <a:pt x="23666" y="9030"/>
                    <a:pt x="25521" y="10414"/>
                    <a:pt x="25521" y="11740"/>
                  </a:cubicBezTo>
                  <a:cubicBezTo>
                    <a:pt x="25521" y="12596"/>
                    <a:pt x="24779" y="13295"/>
                    <a:pt x="24151" y="13738"/>
                  </a:cubicBezTo>
                  <a:cubicBezTo>
                    <a:pt x="23779" y="14005"/>
                    <a:pt x="24033" y="14509"/>
                    <a:pt x="24386" y="14509"/>
                  </a:cubicBezTo>
                  <a:cubicBezTo>
                    <a:pt x="24466" y="14509"/>
                    <a:pt x="24552" y="14483"/>
                    <a:pt x="24636" y="14422"/>
                  </a:cubicBezTo>
                  <a:cubicBezTo>
                    <a:pt x="25763" y="13638"/>
                    <a:pt x="26363" y="12696"/>
                    <a:pt x="26363" y="11740"/>
                  </a:cubicBezTo>
                  <a:cubicBezTo>
                    <a:pt x="26363" y="10243"/>
                    <a:pt x="24936" y="8873"/>
                    <a:pt x="22354" y="7874"/>
                  </a:cubicBezTo>
                  <a:lnTo>
                    <a:pt x="22354" y="7889"/>
                  </a:lnTo>
                  <a:cubicBezTo>
                    <a:pt x="21869" y="7689"/>
                    <a:pt x="21327" y="7532"/>
                    <a:pt x="20771" y="7361"/>
                  </a:cubicBezTo>
                  <a:cubicBezTo>
                    <a:pt x="20913" y="6805"/>
                    <a:pt x="21027" y="6263"/>
                    <a:pt x="21113" y="5735"/>
                  </a:cubicBezTo>
                  <a:cubicBezTo>
                    <a:pt x="21555" y="2996"/>
                    <a:pt x="21070" y="1070"/>
                    <a:pt x="19772" y="328"/>
                  </a:cubicBezTo>
                  <a:cubicBezTo>
                    <a:pt x="19387" y="100"/>
                    <a:pt x="18945" y="0"/>
                    <a:pt x="18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p:nvPr/>
          </p:nvSpPr>
          <p:spPr>
            <a:xfrm>
              <a:off x="5957475" y="933625"/>
              <a:ext cx="123050" cy="105400"/>
            </a:xfrm>
            <a:custGeom>
              <a:avLst/>
              <a:gdLst/>
              <a:ahLst/>
              <a:cxnLst/>
              <a:rect l="l" t="t" r="r" b="b"/>
              <a:pathLst>
                <a:path w="4922" h="4216" extrusionOk="0">
                  <a:moveTo>
                    <a:pt x="2804" y="840"/>
                  </a:moveTo>
                  <a:cubicBezTo>
                    <a:pt x="3453" y="840"/>
                    <a:pt x="4080" y="1344"/>
                    <a:pt x="4080" y="2097"/>
                  </a:cubicBezTo>
                  <a:cubicBezTo>
                    <a:pt x="4080" y="2796"/>
                    <a:pt x="3509" y="3367"/>
                    <a:pt x="2810" y="3367"/>
                  </a:cubicBezTo>
                  <a:cubicBezTo>
                    <a:pt x="1683" y="3367"/>
                    <a:pt x="1127" y="2012"/>
                    <a:pt x="1926" y="1213"/>
                  </a:cubicBezTo>
                  <a:cubicBezTo>
                    <a:pt x="2179" y="955"/>
                    <a:pt x="2494" y="840"/>
                    <a:pt x="2804" y="840"/>
                  </a:cubicBezTo>
                  <a:close/>
                  <a:moveTo>
                    <a:pt x="2810" y="0"/>
                  </a:moveTo>
                  <a:cubicBezTo>
                    <a:pt x="942" y="0"/>
                    <a:pt x="0" y="2269"/>
                    <a:pt x="1327" y="3595"/>
                  </a:cubicBezTo>
                  <a:cubicBezTo>
                    <a:pt x="1755" y="4024"/>
                    <a:pt x="2282" y="4216"/>
                    <a:pt x="2799" y="4216"/>
                  </a:cubicBezTo>
                  <a:cubicBezTo>
                    <a:pt x="3882" y="4216"/>
                    <a:pt x="4922" y="3372"/>
                    <a:pt x="4922" y="2097"/>
                  </a:cubicBezTo>
                  <a:cubicBezTo>
                    <a:pt x="4907" y="942"/>
                    <a:pt x="3980" y="0"/>
                    <a:pt x="28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29"/>
          <p:cNvGrpSpPr/>
          <p:nvPr/>
        </p:nvGrpSpPr>
        <p:grpSpPr>
          <a:xfrm>
            <a:off x="3551967" y="3342984"/>
            <a:ext cx="241036" cy="332086"/>
            <a:chOff x="6686075" y="2742125"/>
            <a:chExt cx="478625" cy="659425"/>
          </a:xfrm>
        </p:grpSpPr>
        <p:sp>
          <p:nvSpPr>
            <p:cNvPr id="163" name="Google Shape;163;p29"/>
            <p:cNvSpPr/>
            <p:nvPr/>
          </p:nvSpPr>
          <p:spPr>
            <a:xfrm>
              <a:off x="6686075" y="2742125"/>
              <a:ext cx="478625" cy="659425"/>
            </a:xfrm>
            <a:custGeom>
              <a:avLst/>
              <a:gdLst/>
              <a:ahLst/>
              <a:cxnLst/>
              <a:rect l="l" t="t" r="r" b="b"/>
              <a:pathLst>
                <a:path w="19145" h="26377" extrusionOk="0">
                  <a:moveTo>
                    <a:pt x="8203" y="13723"/>
                  </a:moveTo>
                  <a:lnTo>
                    <a:pt x="8802" y="14194"/>
                  </a:lnTo>
                  <a:lnTo>
                    <a:pt x="8888" y="14251"/>
                  </a:lnTo>
                  <a:cubicBezTo>
                    <a:pt x="7661" y="15179"/>
                    <a:pt x="6491" y="16191"/>
                    <a:pt x="5407" y="17276"/>
                  </a:cubicBezTo>
                  <a:cubicBezTo>
                    <a:pt x="5393" y="17290"/>
                    <a:pt x="5378" y="17318"/>
                    <a:pt x="5364" y="17333"/>
                  </a:cubicBezTo>
                  <a:cubicBezTo>
                    <a:pt x="4893" y="17803"/>
                    <a:pt x="4465" y="18317"/>
                    <a:pt x="4066" y="18845"/>
                  </a:cubicBezTo>
                  <a:cubicBezTo>
                    <a:pt x="3624" y="19430"/>
                    <a:pt x="3238" y="20057"/>
                    <a:pt x="2910" y="20713"/>
                  </a:cubicBezTo>
                  <a:cubicBezTo>
                    <a:pt x="2896" y="20728"/>
                    <a:pt x="2882" y="20756"/>
                    <a:pt x="2868" y="20785"/>
                  </a:cubicBezTo>
                  <a:cubicBezTo>
                    <a:pt x="2354" y="21855"/>
                    <a:pt x="1997" y="23010"/>
                    <a:pt x="1840" y="24194"/>
                  </a:cubicBezTo>
                  <a:cubicBezTo>
                    <a:pt x="1840" y="24209"/>
                    <a:pt x="1840" y="24223"/>
                    <a:pt x="1840" y="24237"/>
                  </a:cubicBezTo>
                  <a:cubicBezTo>
                    <a:pt x="1783" y="24665"/>
                    <a:pt x="1755" y="25107"/>
                    <a:pt x="1741" y="25535"/>
                  </a:cubicBezTo>
                  <a:lnTo>
                    <a:pt x="885" y="25535"/>
                  </a:lnTo>
                  <a:cubicBezTo>
                    <a:pt x="942" y="22839"/>
                    <a:pt x="1883" y="20228"/>
                    <a:pt x="3567" y="18117"/>
                  </a:cubicBezTo>
                  <a:cubicBezTo>
                    <a:pt x="4893" y="16405"/>
                    <a:pt x="6634" y="14950"/>
                    <a:pt x="8203" y="13723"/>
                  </a:cubicBezTo>
                  <a:close/>
                  <a:moveTo>
                    <a:pt x="1726" y="842"/>
                  </a:moveTo>
                  <a:cubicBezTo>
                    <a:pt x="1783" y="3381"/>
                    <a:pt x="2668" y="5820"/>
                    <a:pt x="4251" y="7789"/>
                  </a:cubicBezTo>
                  <a:cubicBezTo>
                    <a:pt x="5749" y="9715"/>
                    <a:pt x="7732" y="11241"/>
                    <a:pt x="9829" y="12853"/>
                  </a:cubicBezTo>
                  <a:cubicBezTo>
                    <a:pt x="11883" y="14437"/>
                    <a:pt x="14009" y="16077"/>
                    <a:pt x="15592" y="18117"/>
                  </a:cubicBezTo>
                  <a:cubicBezTo>
                    <a:pt x="17276" y="20228"/>
                    <a:pt x="18217" y="22839"/>
                    <a:pt x="18260" y="25535"/>
                  </a:cubicBezTo>
                  <a:lnTo>
                    <a:pt x="17418" y="25535"/>
                  </a:lnTo>
                  <a:cubicBezTo>
                    <a:pt x="17361" y="23010"/>
                    <a:pt x="16477" y="20571"/>
                    <a:pt x="14893" y="18588"/>
                  </a:cubicBezTo>
                  <a:cubicBezTo>
                    <a:pt x="13395" y="16662"/>
                    <a:pt x="11413" y="15136"/>
                    <a:pt x="9316" y="13524"/>
                  </a:cubicBezTo>
                  <a:cubicBezTo>
                    <a:pt x="7261" y="11940"/>
                    <a:pt x="5136" y="10300"/>
                    <a:pt x="3552" y="8260"/>
                  </a:cubicBezTo>
                  <a:cubicBezTo>
                    <a:pt x="1869" y="6149"/>
                    <a:pt x="927" y="3552"/>
                    <a:pt x="885" y="842"/>
                  </a:cubicBezTo>
                  <a:close/>
                  <a:moveTo>
                    <a:pt x="457" y="0"/>
                  </a:moveTo>
                  <a:cubicBezTo>
                    <a:pt x="228" y="0"/>
                    <a:pt x="43" y="186"/>
                    <a:pt x="43" y="428"/>
                  </a:cubicBezTo>
                  <a:cubicBezTo>
                    <a:pt x="0" y="3452"/>
                    <a:pt x="999" y="6405"/>
                    <a:pt x="2896" y="8773"/>
                  </a:cubicBezTo>
                  <a:cubicBezTo>
                    <a:pt x="4209" y="10471"/>
                    <a:pt x="5849" y="11869"/>
                    <a:pt x="7518" y="13196"/>
                  </a:cubicBezTo>
                  <a:cubicBezTo>
                    <a:pt x="5949" y="14422"/>
                    <a:pt x="4237" y="15863"/>
                    <a:pt x="2896" y="17604"/>
                  </a:cubicBezTo>
                  <a:cubicBezTo>
                    <a:pt x="999" y="19972"/>
                    <a:pt x="0" y="22925"/>
                    <a:pt x="43" y="25963"/>
                  </a:cubicBezTo>
                  <a:cubicBezTo>
                    <a:pt x="43" y="26191"/>
                    <a:pt x="228" y="26377"/>
                    <a:pt x="457" y="26377"/>
                  </a:cubicBezTo>
                  <a:lnTo>
                    <a:pt x="2140" y="26377"/>
                  </a:lnTo>
                  <a:cubicBezTo>
                    <a:pt x="2368" y="26377"/>
                    <a:pt x="2568" y="26191"/>
                    <a:pt x="2568" y="25963"/>
                  </a:cubicBezTo>
                  <a:cubicBezTo>
                    <a:pt x="2568" y="25535"/>
                    <a:pt x="2582" y="25107"/>
                    <a:pt x="2625" y="24694"/>
                  </a:cubicBezTo>
                  <a:lnTo>
                    <a:pt x="5607" y="24694"/>
                  </a:lnTo>
                  <a:cubicBezTo>
                    <a:pt x="5821" y="24694"/>
                    <a:pt x="6006" y="24537"/>
                    <a:pt x="6035" y="24323"/>
                  </a:cubicBezTo>
                  <a:cubicBezTo>
                    <a:pt x="6063" y="24066"/>
                    <a:pt x="5878" y="23852"/>
                    <a:pt x="5621" y="23852"/>
                  </a:cubicBezTo>
                  <a:lnTo>
                    <a:pt x="2739" y="23852"/>
                  </a:lnTo>
                  <a:cubicBezTo>
                    <a:pt x="2896" y="22982"/>
                    <a:pt x="3167" y="22126"/>
                    <a:pt x="3538" y="21327"/>
                  </a:cubicBezTo>
                  <a:lnTo>
                    <a:pt x="13952" y="21327"/>
                  </a:lnTo>
                  <a:cubicBezTo>
                    <a:pt x="14166" y="21327"/>
                    <a:pt x="14351" y="21156"/>
                    <a:pt x="14365" y="20942"/>
                  </a:cubicBezTo>
                  <a:cubicBezTo>
                    <a:pt x="14365" y="20728"/>
                    <a:pt x="14194" y="20542"/>
                    <a:pt x="13966" y="20542"/>
                  </a:cubicBezTo>
                  <a:lnTo>
                    <a:pt x="3966" y="20542"/>
                  </a:lnTo>
                  <a:cubicBezTo>
                    <a:pt x="4508" y="19629"/>
                    <a:pt x="5150" y="18773"/>
                    <a:pt x="5892" y="18017"/>
                  </a:cubicBezTo>
                  <a:lnTo>
                    <a:pt x="10999" y="18017"/>
                  </a:lnTo>
                  <a:cubicBezTo>
                    <a:pt x="11213" y="18017"/>
                    <a:pt x="11398" y="17860"/>
                    <a:pt x="11441" y="17646"/>
                  </a:cubicBezTo>
                  <a:cubicBezTo>
                    <a:pt x="11470" y="17390"/>
                    <a:pt x="11270" y="17176"/>
                    <a:pt x="11013" y="17176"/>
                  </a:cubicBezTo>
                  <a:lnTo>
                    <a:pt x="6734" y="17176"/>
                  </a:lnTo>
                  <a:cubicBezTo>
                    <a:pt x="7604" y="16363"/>
                    <a:pt x="8559" y="15592"/>
                    <a:pt x="9587" y="14793"/>
                  </a:cubicBezTo>
                  <a:cubicBezTo>
                    <a:pt x="13296" y="17661"/>
                    <a:pt x="16605" y="20571"/>
                    <a:pt x="16605" y="25949"/>
                  </a:cubicBezTo>
                  <a:cubicBezTo>
                    <a:pt x="16605" y="26191"/>
                    <a:pt x="16791" y="26377"/>
                    <a:pt x="17019" y="26377"/>
                  </a:cubicBezTo>
                  <a:lnTo>
                    <a:pt x="18702" y="26377"/>
                  </a:lnTo>
                  <a:cubicBezTo>
                    <a:pt x="18930" y="26377"/>
                    <a:pt x="19130" y="26191"/>
                    <a:pt x="19130" y="25949"/>
                  </a:cubicBezTo>
                  <a:lnTo>
                    <a:pt x="19130" y="25920"/>
                  </a:lnTo>
                  <a:lnTo>
                    <a:pt x="19116" y="25920"/>
                  </a:lnTo>
                  <a:cubicBezTo>
                    <a:pt x="19144" y="22910"/>
                    <a:pt x="18132" y="19972"/>
                    <a:pt x="16263" y="17604"/>
                  </a:cubicBezTo>
                  <a:cubicBezTo>
                    <a:pt x="14608" y="15478"/>
                    <a:pt x="12440" y="13809"/>
                    <a:pt x="10343" y="12197"/>
                  </a:cubicBezTo>
                  <a:cubicBezTo>
                    <a:pt x="6348" y="9101"/>
                    <a:pt x="2568" y="6191"/>
                    <a:pt x="2568" y="428"/>
                  </a:cubicBezTo>
                  <a:cubicBezTo>
                    <a:pt x="2568" y="186"/>
                    <a:pt x="2383" y="0"/>
                    <a:pt x="21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p:nvPr/>
          </p:nvSpPr>
          <p:spPr>
            <a:xfrm>
              <a:off x="6804825" y="2868725"/>
              <a:ext cx="64575" cy="21075"/>
            </a:xfrm>
            <a:custGeom>
              <a:avLst/>
              <a:gdLst/>
              <a:ahLst/>
              <a:cxnLst/>
              <a:rect l="l" t="t" r="r" b="b"/>
              <a:pathLst>
                <a:path w="2583" h="843" extrusionOk="0">
                  <a:moveTo>
                    <a:pt x="443" y="0"/>
                  </a:moveTo>
                  <a:cubicBezTo>
                    <a:pt x="186" y="0"/>
                    <a:pt x="1" y="214"/>
                    <a:pt x="29" y="471"/>
                  </a:cubicBezTo>
                  <a:cubicBezTo>
                    <a:pt x="58" y="685"/>
                    <a:pt x="243" y="842"/>
                    <a:pt x="457" y="842"/>
                  </a:cubicBezTo>
                  <a:lnTo>
                    <a:pt x="2112" y="842"/>
                  </a:lnTo>
                  <a:cubicBezTo>
                    <a:pt x="2326" y="842"/>
                    <a:pt x="2511" y="685"/>
                    <a:pt x="2540" y="471"/>
                  </a:cubicBezTo>
                  <a:cubicBezTo>
                    <a:pt x="2583" y="214"/>
                    <a:pt x="2383" y="0"/>
                    <a:pt x="21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9"/>
            <p:cNvSpPr/>
            <p:nvPr/>
          </p:nvSpPr>
          <p:spPr>
            <a:xfrm>
              <a:off x="6773450" y="2742125"/>
              <a:ext cx="391250" cy="313575"/>
            </a:xfrm>
            <a:custGeom>
              <a:avLst/>
              <a:gdLst/>
              <a:ahLst/>
              <a:cxnLst/>
              <a:rect l="l" t="t" r="r" b="b"/>
              <a:pathLst>
                <a:path w="15650" h="12543" extrusionOk="0">
                  <a:moveTo>
                    <a:pt x="13495" y="0"/>
                  </a:moveTo>
                  <a:cubicBezTo>
                    <a:pt x="13267" y="0"/>
                    <a:pt x="13082" y="200"/>
                    <a:pt x="13082" y="428"/>
                  </a:cubicBezTo>
                  <a:cubicBezTo>
                    <a:pt x="13082" y="870"/>
                    <a:pt x="13053" y="1284"/>
                    <a:pt x="13010" y="1683"/>
                  </a:cubicBezTo>
                  <a:lnTo>
                    <a:pt x="471" y="1683"/>
                  </a:lnTo>
                  <a:cubicBezTo>
                    <a:pt x="257" y="1683"/>
                    <a:pt x="72" y="1840"/>
                    <a:pt x="29" y="2054"/>
                  </a:cubicBezTo>
                  <a:cubicBezTo>
                    <a:pt x="0" y="2311"/>
                    <a:pt x="200" y="2525"/>
                    <a:pt x="457" y="2525"/>
                  </a:cubicBezTo>
                  <a:lnTo>
                    <a:pt x="471" y="2539"/>
                  </a:lnTo>
                  <a:lnTo>
                    <a:pt x="12925" y="2539"/>
                  </a:lnTo>
                  <a:cubicBezTo>
                    <a:pt x="12768" y="3410"/>
                    <a:pt x="12497" y="4266"/>
                    <a:pt x="12126" y="5064"/>
                  </a:cubicBezTo>
                  <a:lnTo>
                    <a:pt x="5064" y="5064"/>
                  </a:lnTo>
                  <a:cubicBezTo>
                    <a:pt x="4850" y="5064"/>
                    <a:pt x="4665" y="5236"/>
                    <a:pt x="4665" y="5450"/>
                  </a:cubicBezTo>
                  <a:cubicBezTo>
                    <a:pt x="4651" y="5664"/>
                    <a:pt x="4836" y="5849"/>
                    <a:pt x="5050" y="5849"/>
                  </a:cubicBezTo>
                  <a:lnTo>
                    <a:pt x="11712" y="5849"/>
                  </a:lnTo>
                  <a:cubicBezTo>
                    <a:pt x="11170" y="6762"/>
                    <a:pt x="10514" y="7618"/>
                    <a:pt x="9772" y="8374"/>
                  </a:cubicBezTo>
                  <a:lnTo>
                    <a:pt x="4651" y="8374"/>
                  </a:lnTo>
                  <a:cubicBezTo>
                    <a:pt x="4437" y="8374"/>
                    <a:pt x="4251" y="8531"/>
                    <a:pt x="4223" y="8745"/>
                  </a:cubicBezTo>
                  <a:cubicBezTo>
                    <a:pt x="4194" y="8987"/>
                    <a:pt x="4380" y="9216"/>
                    <a:pt x="4637" y="9216"/>
                  </a:cubicBezTo>
                  <a:lnTo>
                    <a:pt x="8930" y="9216"/>
                  </a:lnTo>
                  <a:cubicBezTo>
                    <a:pt x="8403" y="9715"/>
                    <a:pt x="7818" y="10214"/>
                    <a:pt x="7190" y="10728"/>
                  </a:cubicBezTo>
                  <a:cubicBezTo>
                    <a:pt x="7033" y="10842"/>
                    <a:pt x="6976" y="11070"/>
                    <a:pt x="7062" y="11241"/>
                  </a:cubicBezTo>
                  <a:cubicBezTo>
                    <a:pt x="7142" y="11393"/>
                    <a:pt x="7295" y="11478"/>
                    <a:pt x="7448" y="11478"/>
                  </a:cubicBezTo>
                  <a:cubicBezTo>
                    <a:pt x="7538" y="11478"/>
                    <a:pt x="7629" y="11448"/>
                    <a:pt x="7704" y="11384"/>
                  </a:cubicBezTo>
                  <a:cubicBezTo>
                    <a:pt x="9587" y="9872"/>
                    <a:pt x="11527" y="8117"/>
                    <a:pt x="12739" y="5692"/>
                  </a:cubicBezTo>
                  <a:cubicBezTo>
                    <a:pt x="12768" y="5664"/>
                    <a:pt x="12782" y="5621"/>
                    <a:pt x="12796" y="5592"/>
                  </a:cubicBezTo>
                  <a:cubicBezTo>
                    <a:pt x="13310" y="4522"/>
                    <a:pt x="13652" y="3381"/>
                    <a:pt x="13809" y="2197"/>
                  </a:cubicBezTo>
                  <a:cubicBezTo>
                    <a:pt x="13809" y="2183"/>
                    <a:pt x="13823" y="2154"/>
                    <a:pt x="13823" y="2140"/>
                  </a:cubicBezTo>
                  <a:cubicBezTo>
                    <a:pt x="13880" y="1712"/>
                    <a:pt x="13909" y="1284"/>
                    <a:pt x="13923" y="842"/>
                  </a:cubicBezTo>
                  <a:lnTo>
                    <a:pt x="14765" y="842"/>
                  </a:lnTo>
                  <a:cubicBezTo>
                    <a:pt x="14722" y="3552"/>
                    <a:pt x="13781" y="6149"/>
                    <a:pt x="12097" y="8260"/>
                  </a:cubicBezTo>
                  <a:cubicBezTo>
                    <a:pt x="11213" y="9387"/>
                    <a:pt x="10086" y="10514"/>
                    <a:pt x="8531" y="11783"/>
                  </a:cubicBezTo>
                  <a:cubicBezTo>
                    <a:pt x="8178" y="12068"/>
                    <a:pt x="8452" y="12543"/>
                    <a:pt x="8794" y="12543"/>
                  </a:cubicBezTo>
                  <a:cubicBezTo>
                    <a:pt x="8881" y="12543"/>
                    <a:pt x="8972" y="12512"/>
                    <a:pt x="9059" y="12440"/>
                  </a:cubicBezTo>
                  <a:cubicBezTo>
                    <a:pt x="10671" y="11113"/>
                    <a:pt x="11826" y="9957"/>
                    <a:pt x="12754" y="8773"/>
                  </a:cubicBezTo>
                  <a:cubicBezTo>
                    <a:pt x="14637" y="6405"/>
                    <a:pt x="15649" y="3452"/>
                    <a:pt x="15607" y="428"/>
                  </a:cubicBezTo>
                  <a:cubicBezTo>
                    <a:pt x="15607" y="200"/>
                    <a:pt x="15407" y="0"/>
                    <a:pt x="15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6854750" y="3338775"/>
              <a:ext cx="225075" cy="21050"/>
            </a:xfrm>
            <a:custGeom>
              <a:avLst/>
              <a:gdLst/>
              <a:ahLst/>
              <a:cxnLst/>
              <a:rect l="l" t="t" r="r" b="b"/>
              <a:pathLst>
                <a:path w="9003" h="842" extrusionOk="0">
                  <a:moveTo>
                    <a:pt x="557" y="0"/>
                  </a:moveTo>
                  <a:cubicBezTo>
                    <a:pt x="1" y="0"/>
                    <a:pt x="1" y="842"/>
                    <a:pt x="557" y="842"/>
                  </a:cubicBezTo>
                  <a:lnTo>
                    <a:pt x="8446" y="842"/>
                  </a:lnTo>
                  <a:cubicBezTo>
                    <a:pt x="9002" y="842"/>
                    <a:pt x="9002" y="0"/>
                    <a:pt x="8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29"/>
          <p:cNvGrpSpPr/>
          <p:nvPr/>
        </p:nvGrpSpPr>
        <p:grpSpPr>
          <a:xfrm>
            <a:off x="5221038" y="3319619"/>
            <a:ext cx="371170" cy="378808"/>
            <a:chOff x="2218150" y="724200"/>
            <a:chExt cx="646300" cy="659600"/>
          </a:xfrm>
        </p:grpSpPr>
        <p:sp>
          <p:nvSpPr>
            <p:cNvPr id="168" name="Google Shape;168;p29"/>
            <p:cNvSpPr/>
            <p:nvPr/>
          </p:nvSpPr>
          <p:spPr>
            <a:xfrm>
              <a:off x="2553175" y="948400"/>
              <a:ext cx="72125" cy="45000"/>
            </a:xfrm>
            <a:custGeom>
              <a:avLst/>
              <a:gdLst/>
              <a:ahLst/>
              <a:cxnLst/>
              <a:rect l="l" t="t" r="r" b="b"/>
              <a:pathLst>
                <a:path w="2885" h="1800" extrusionOk="0">
                  <a:moveTo>
                    <a:pt x="613" y="0"/>
                  </a:moveTo>
                  <a:cubicBezTo>
                    <a:pt x="238" y="0"/>
                    <a:pt x="0" y="553"/>
                    <a:pt x="408" y="793"/>
                  </a:cubicBezTo>
                  <a:lnTo>
                    <a:pt x="2049" y="1735"/>
                  </a:lnTo>
                  <a:cubicBezTo>
                    <a:pt x="2126" y="1780"/>
                    <a:pt x="2202" y="1800"/>
                    <a:pt x="2272" y="1800"/>
                  </a:cubicBezTo>
                  <a:cubicBezTo>
                    <a:pt x="2647" y="1800"/>
                    <a:pt x="2885" y="1247"/>
                    <a:pt x="2477" y="1007"/>
                  </a:cubicBezTo>
                  <a:lnTo>
                    <a:pt x="836" y="66"/>
                  </a:lnTo>
                  <a:cubicBezTo>
                    <a:pt x="759" y="20"/>
                    <a:pt x="683" y="0"/>
                    <a:pt x="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2433925" y="1019925"/>
              <a:ext cx="21050" cy="68575"/>
            </a:xfrm>
            <a:custGeom>
              <a:avLst/>
              <a:gdLst/>
              <a:ahLst/>
              <a:cxnLst/>
              <a:rect l="l" t="t" r="r" b="b"/>
              <a:pathLst>
                <a:path w="842" h="2743" extrusionOk="0">
                  <a:moveTo>
                    <a:pt x="414" y="1"/>
                  </a:moveTo>
                  <a:cubicBezTo>
                    <a:pt x="185" y="1"/>
                    <a:pt x="0" y="186"/>
                    <a:pt x="0" y="429"/>
                  </a:cubicBezTo>
                  <a:lnTo>
                    <a:pt x="0" y="2297"/>
                  </a:lnTo>
                  <a:cubicBezTo>
                    <a:pt x="0" y="2511"/>
                    <a:pt x="157" y="2697"/>
                    <a:pt x="371" y="2740"/>
                  </a:cubicBezTo>
                  <a:cubicBezTo>
                    <a:pt x="387" y="2741"/>
                    <a:pt x="404" y="2742"/>
                    <a:pt x="420" y="2742"/>
                  </a:cubicBezTo>
                  <a:cubicBezTo>
                    <a:pt x="654" y="2742"/>
                    <a:pt x="842" y="2552"/>
                    <a:pt x="842" y="2312"/>
                  </a:cubicBezTo>
                  <a:lnTo>
                    <a:pt x="842" y="429"/>
                  </a:lnTo>
                  <a:cubicBezTo>
                    <a:pt x="842" y="186"/>
                    <a:pt x="656" y="1"/>
                    <a:pt x="4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2554100" y="1115275"/>
              <a:ext cx="70425" cy="44475"/>
            </a:xfrm>
            <a:custGeom>
              <a:avLst/>
              <a:gdLst/>
              <a:ahLst/>
              <a:cxnLst/>
              <a:rect l="l" t="t" r="r" b="b"/>
              <a:pathLst>
                <a:path w="2817" h="1779" extrusionOk="0">
                  <a:moveTo>
                    <a:pt x="2219" y="1"/>
                  </a:moveTo>
                  <a:cubicBezTo>
                    <a:pt x="2153" y="1"/>
                    <a:pt x="2084" y="17"/>
                    <a:pt x="2012" y="53"/>
                  </a:cubicBezTo>
                  <a:lnTo>
                    <a:pt x="371" y="994"/>
                  </a:lnTo>
                  <a:cubicBezTo>
                    <a:pt x="0" y="1208"/>
                    <a:pt x="157" y="1779"/>
                    <a:pt x="585" y="1779"/>
                  </a:cubicBezTo>
                  <a:cubicBezTo>
                    <a:pt x="657" y="1779"/>
                    <a:pt x="728" y="1764"/>
                    <a:pt x="799" y="1722"/>
                  </a:cubicBezTo>
                  <a:lnTo>
                    <a:pt x="2440" y="780"/>
                  </a:lnTo>
                  <a:cubicBezTo>
                    <a:pt x="2816" y="525"/>
                    <a:pt x="2593" y="1"/>
                    <a:pt x="2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2218150" y="724200"/>
              <a:ext cx="646300" cy="659600"/>
            </a:xfrm>
            <a:custGeom>
              <a:avLst/>
              <a:gdLst/>
              <a:ahLst/>
              <a:cxnLst/>
              <a:rect l="l" t="t" r="r" b="b"/>
              <a:pathLst>
                <a:path w="25852" h="26384" extrusionOk="0">
                  <a:moveTo>
                    <a:pt x="12925" y="6109"/>
                  </a:moveTo>
                  <a:cubicBezTo>
                    <a:pt x="13553" y="6109"/>
                    <a:pt x="13866" y="6865"/>
                    <a:pt x="13424" y="7307"/>
                  </a:cubicBezTo>
                  <a:cubicBezTo>
                    <a:pt x="13281" y="7450"/>
                    <a:pt x="13106" y="7514"/>
                    <a:pt x="12934" y="7514"/>
                  </a:cubicBezTo>
                  <a:cubicBezTo>
                    <a:pt x="12572" y="7514"/>
                    <a:pt x="12226" y="7233"/>
                    <a:pt x="12226" y="6808"/>
                  </a:cubicBezTo>
                  <a:cubicBezTo>
                    <a:pt x="12226" y="6423"/>
                    <a:pt x="12540" y="6109"/>
                    <a:pt x="12925" y="6109"/>
                  </a:cubicBezTo>
                  <a:close/>
                  <a:moveTo>
                    <a:pt x="23981" y="6109"/>
                  </a:moveTo>
                  <a:cubicBezTo>
                    <a:pt x="24608" y="6109"/>
                    <a:pt x="24922" y="6865"/>
                    <a:pt x="24480" y="7307"/>
                  </a:cubicBezTo>
                  <a:cubicBezTo>
                    <a:pt x="24337" y="7450"/>
                    <a:pt x="24161" y="7514"/>
                    <a:pt x="23989" y="7514"/>
                  </a:cubicBezTo>
                  <a:cubicBezTo>
                    <a:pt x="23628" y="7514"/>
                    <a:pt x="23282" y="7233"/>
                    <a:pt x="23282" y="6808"/>
                  </a:cubicBezTo>
                  <a:cubicBezTo>
                    <a:pt x="23282" y="6423"/>
                    <a:pt x="23595" y="6109"/>
                    <a:pt x="23981" y="6109"/>
                  </a:cubicBezTo>
                  <a:close/>
                  <a:moveTo>
                    <a:pt x="1869" y="6113"/>
                  </a:moveTo>
                  <a:cubicBezTo>
                    <a:pt x="2227" y="6113"/>
                    <a:pt x="2568" y="6386"/>
                    <a:pt x="2568" y="6808"/>
                  </a:cubicBezTo>
                  <a:cubicBezTo>
                    <a:pt x="2568" y="7193"/>
                    <a:pt x="2254" y="7507"/>
                    <a:pt x="1869" y="7521"/>
                  </a:cubicBezTo>
                  <a:cubicBezTo>
                    <a:pt x="1242" y="7521"/>
                    <a:pt x="928" y="6765"/>
                    <a:pt x="1370" y="6323"/>
                  </a:cubicBezTo>
                  <a:cubicBezTo>
                    <a:pt x="1515" y="6178"/>
                    <a:pt x="1694" y="6113"/>
                    <a:pt x="1869" y="6113"/>
                  </a:cubicBezTo>
                  <a:close/>
                  <a:moveTo>
                    <a:pt x="7399" y="9298"/>
                  </a:moveTo>
                  <a:cubicBezTo>
                    <a:pt x="7571" y="9298"/>
                    <a:pt x="7746" y="9362"/>
                    <a:pt x="7889" y="9504"/>
                  </a:cubicBezTo>
                  <a:cubicBezTo>
                    <a:pt x="8331" y="9947"/>
                    <a:pt x="8018" y="10703"/>
                    <a:pt x="7390" y="10703"/>
                  </a:cubicBezTo>
                  <a:cubicBezTo>
                    <a:pt x="7005" y="10703"/>
                    <a:pt x="6691" y="10389"/>
                    <a:pt x="6691" y="10004"/>
                  </a:cubicBezTo>
                  <a:cubicBezTo>
                    <a:pt x="6691" y="9579"/>
                    <a:pt x="7037" y="9298"/>
                    <a:pt x="7399" y="9298"/>
                  </a:cubicBezTo>
                  <a:close/>
                  <a:moveTo>
                    <a:pt x="18446" y="9305"/>
                  </a:moveTo>
                  <a:cubicBezTo>
                    <a:pt x="19073" y="9305"/>
                    <a:pt x="19387" y="10061"/>
                    <a:pt x="18945" y="10503"/>
                  </a:cubicBezTo>
                  <a:cubicBezTo>
                    <a:pt x="18802" y="10646"/>
                    <a:pt x="18627" y="10710"/>
                    <a:pt x="18454" y="10710"/>
                  </a:cubicBezTo>
                  <a:cubicBezTo>
                    <a:pt x="18093" y="10710"/>
                    <a:pt x="17747" y="10429"/>
                    <a:pt x="17747" y="10004"/>
                  </a:cubicBezTo>
                  <a:cubicBezTo>
                    <a:pt x="17747" y="9618"/>
                    <a:pt x="18060" y="9305"/>
                    <a:pt x="18446" y="9305"/>
                  </a:cubicBezTo>
                  <a:close/>
                  <a:moveTo>
                    <a:pt x="7392" y="15688"/>
                  </a:moveTo>
                  <a:cubicBezTo>
                    <a:pt x="7750" y="15688"/>
                    <a:pt x="8094" y="15970"/>
                    <a:pt x="8103" y="16395"/>
                  </a:cubicBezTo>
                  <a:cubicBezTo>
                    <a:pt x="8103" y="16780"/>
                    <a:pt x="7789" y="17094"/>
                    <a:pt x="7390" y="17094"/>
                  </a:cubicBezTo>
                  <a:cubicBezTo>
                    <a:pt x="6777" y="17094"/>
                    <a:pt x="6463" y="16337"/>
                    <a:pt x="6905" y="15895"/>
                  </a:cubicBezTo>
                  <a:cubicBezTo>
                    <a:pt x="7048" y="15752"/>
                    <a:pt x="7222" y="15688"/>
                    <a:pt x="7392" y="15688"/>
                  </a:cubicBezTo>
                  <a:close/>
                  <a:moveTo>
                    <a:pt x="18441" y="15688"/>
                  </a:moveTo>
                  <a:cubicBezTo>
                    <a:pt x="18798" y="15688"/>
                    <a:pt x="19145" y="15970"/>
                    <a:pt x="19145" y="16395"/>
                  </a:cubicBezTo>
                  <a:cubicBezTo>
                    <a:pt x="19145" y="16780"/>
                    <a:pt x="18831" y="17079"/>
                    <a:pt x="18446" y="17094"/>
                  </a:cubicBezTo>
                  <a:cubicBezTo>
                    <a:pt x="17818" y="17094"/>
                    <a:pt x="17518" y="16337"/>
                    <a:pt x="17961" y="15895"/>
                  </a:cubicBezTo>
                  <a:cubicBezTo>
                    <a:pt x="18099" y="15752"/>
                    <a:pt x="18271" y="15688"/>
                    <a:pt x="18441" y="15688"/>
                  </a:cubicBezTo>
                  <a:close/>
                  <a:moveTo>
                    <a:pt x="13966" y="7921"/>
                  </a:moveTo>
                  <a:lnTo>
                    <a:pt x="16919" y="9633"/>
                  </a:lnTo>
                  <a:cubicBezTo>
                    <a:pt x="16719" y="10432"/>
                    <a:pt x="17190" y="11259"/>
                    <a:pt x="17989" y="11487"/>
                  </a:cubicBezTo>
                  <a:lnTo>
                    <a:pt x="17989" y="14911"/>
                  </a:lnTo>
                  <a:cubicBezTo>
                    <a:pt x="17333" y="15096"/>
                    <a:pt x="16876" y="15696"/>
                    <a:pt x="16876" y="16395"/>
                  </a:cubicBezTo>
                  <a:cubicBezTo>
                    <a:pt x="16876" y="16509"/>
                    <a:pt x="16891" y="16637"/>
                    <a:pt x="16919" y="16765"/>
                  </a:cubicBezTo>
                  <a:lnTo>
                    <a:pt x="13966" y="18477"/>
                  </a:lnTo>
                  <a:cubicBezTo>
                    <a:pt x="13667" y="18185"/>
                    <a:pt x="13282" y="18039"/>
                    <a:pt x="12896" y="18039"/>
                  </a:cubicBezTo>
                  <a:cubicBezTo>
                    <a:pt x="12511" y="18039"/>
                    <a:pt x="12126" y="18185"/>
                    <a:pt x="11826" y="18477"/>
                  </a:cubicBezTo>
                  <a:lnTo>
                    <a:pt x="8859" y="16765"/>
                  </a:lnTo>
                  <a:cubicBezTo>
                    <a:pt x="9073" y="15967"/>
                    <a:pt x="8602" y="15139"/>
                    <a:pt x="7789" y="14911"/>
                  </a:cubicBezTo>
                  <a:lnTo>
                    <a:pt x="7789" y="11487"/>
                  </a:lnTo>
                  <a:cubicBezTo>
                    <a:pt x="8602" y="11259"/>
                    <a:pt x="9073" y="10432"/>
                    <a:pt x="8859" y="9633"/>
                  </a:cubicBezTo>
                  <a:lnTo>
                    <a:pt x="11826" y="7921"/>
                  </a:lnTo>
                  <a:cubicBezTo>
                    <a:pt x="12119" y="8206"/>
                    <a:pt x="12504" y="8349"/>
                    <a:pt x="12891" y="8349"/>
                  </a:cubicBezTo>
                  <a:cubicBezTo>
                    <a:pt x="13278" y="8349"/>
                    <a:pt x="13667" y="8206"/>
                    <a:pt x="13966" y="7921"/>
                  </a:cubicBezTo>
                  <a:close/>
                  <a:moveTo>
                    <a:pt x="1861" y="18870"/>
                  </a:moveTo>
                  <a:cubicBezTo>
                    <a:pt x="2222" y="18870"/>
                    <a:pt x="2568" y="19151"/>
                    <a:pt x="2568" y="19576"/>
                  </a:cubicBezTo>
                  <a:cubicBezTo>
                    <a:pt x="2568" y="19961"/>
                    <a:pt x="2254" y="20275"/>
                    <a:pt x="1869" y="20275"/>
                  </a:cubicBezTo>
                  <a:cubicBezTo>
                    <a:pt x="1242" y="20275"/>
                    <a:pt x="928" y="19519"/>
                    <a:pt x="1370" y="19076"/>
                  </a:cubicBezTo>
                  <a:cubicBezTo>
                    <a:pt x="1513" y="18934"/>
                    <a:pt x="1688" y="18870"/>
                    <a:pt x="1861" y="18870"/>
                  </a:cubicBezTo>
                  <a:close/>
                  <a:moveTo>
                    <a:pt x="12916" y="18870"/>
                  </a:moveTo>
                  <a:cubicBezTo>
                    <a:pt x="13277" y="18870"/>
                    <a:pt x="13624" y="19151"/>
                    <a:pt x="13624" y="19576"/>
                  </a:cubicBezTo>
                  <a:cubicBezTo>
                    <a:pt x="13624" y="19961"/>
                    <a:pt x="13310" y="20275"/>
                    <a:pt x="12925" y="20275"/>
                  </a:cubicBezTo>
                  <a:cubicBezTo>
                    <a:pt x="12297" y="20275"/>
                    <a:pt x="11983" y="19519"/>
                    <a:pt x="12426" y="19076"/>
                  </a:cubicBezTo>
                  <a:cubicBezTo>
                    <a:pt x="12568" y="18934"/>
                    <a:pt x="12744" y="18870"/>
                    <a:pt x="12916" y="18870"/>
                  </a:cubicBezTo>
                  <a:close/>
                  <a:moveTo>
                    <a:pt x="23972" y="18870"/>
                  </a:moveTo>
                  <a:cubicBezTo>
                    <a:pt x="24333" y="18870"/>
                    <a:pt x="24680" y="19151"/>
                    <a:pt x="24680" y="19576"/>
                  </a:cubicBezTo>
                  <a:cubicBezTo>
                    <a:pt x="24680" y="19961"/>
                    <a:pt x="24366" y="20275"/>
                    <a:pt x="23981" y="20275"/>
                  </a:cubicBezTo>
                  <a:cubicBezTo>
                    <a:pt x="23353" y="20275"/>
                    <a:pt x="23039" y="19519"/>
                    <a:pt x="23481" y="19076"/>
                  </a:cubicBezTo>
                  <a:cubicBezTo>
                    <a:pt x="23624" y="18934"/>
                    <a:pt x="23800" y="18870"/>
                    <a:pt x="23972" y="18870"/>
                  </a:cubicBezTo>
                  <a:close/>
                  <a:moveTo>
                    <a:pt x="12933" y="1"/>
                  </a:moveTo>
                  <a:cubicBezTo>
                    <a:pt x="12697" y="1"/>
                    <a:pt x="12497" y="191"/>
                    <a:pt x="12497" y="432"/>
                  </a:cubicBezTo>
                  <a:lnTo>
                    <a:pt x="12497" y="5282"/>
                  </a:lnTo>
                  <a:cubicBezTo>
                    <a:pt x="11841" y="5482"/>
                    <a:pt x="11370" y="6081"/>
                    <a:pt x="11370" y="6780"/>
                  </a:cubicBezTo>
                  <a:cubicBezTo>
                    <a:pt x="11370" y="6908"/>
                    <a:pt x="11384" y="7036"/>
                    <a:pt x="11427" y="7165"/>
                  </a:cubicBezTo>
                  <a:lnTo>
                    <a:pt x="8446" y="8877"/>
                  </a:lnTo>
                  <a:cubicBezTo>
                    <a:pt x="8146" y="8584"/>
                    <a:pt x="7757" y="8438"/>
                    <a:pt x="7369" y="8438"/>
                  </a:cubicBezTo>
                  <a:cubicBezTo>
                    <a:pt x="6980" y="8438"/>
                    <a:pt x="6591" y="8584"/>
                    <a:pt x="6291" y="8877"/>
                  </a:cubicBezTo>
                  <a:lnTo>
                    <a:pt x="3324" y="7165"/>
                  </a:lnTo>
                  <a:cubicBezTo>
                    <a:pt x="3381" y="6908"/>
                    <a:pt x="3381" y="6651"/>
                    <a:pt x="3324" y="6409"/>
                  </a:cubicBezTo>
                  <a:cubicBezTo>
                    <a:pt x="3182" y="5838"/>
                    <a:pt x="2725" y="5396"/>
                    <a:pt x="2155" y="5268"/>
                  </a:cubicBezTo>
                  <a:cubicBezTo>
                    <a:pt x="2037" y="5241"/>
                    <a:pt x="1921" y="5229"/>
                    <a:pt x="1808" y="5229"/>
                  </a:cubicBezTo>
                  <a:cubicBezTo>
                    <a:pt x="819" y="5229"/>
                    <a:pt x="33" y="6182"/>
                    <a:pt x="314" y="7193"/>
                  </a:cubicBezTo>
                  <a:cubicBezTo>
                    <a:pt x="514" y="7909"/>
                    <a:pt x="1157" y="8326"/>
                    <a:pt x="1818" y="8326"/>
                  </a:cubicBezTo>
                  <a:cubicBezTo>
                    <a:pt x="2198" y="8326"/>
                    <a:pt x="2584" y="8189"/>
                    <a:pt x="2896" y="7892"/>
                  </a:cubicBezTo>
                  <a:lnTo>
                    <a:pt x="5864" y="9604"/>
                  </a:lnTo>
                  <a:cubicBezTo>
                    <a:pt x="5650" y="10417"/>
                    <a:pt x="6135" y="11245"/>
                    <a:pt x="6933" y="11487"/>
                  </a:cubicBezTo>
                  <a:lnTo>
                    <a:pt x="6933" y="14911"/>
                  </a:lnTo>
                  <a:cubicBezTo>
                    <a:pt x="6135" y="15139"/>
                    <a:pt x="5650" y="15967"/>
                    <a:pt x="5864" y="16780"/>
                  </a:cubicBezTo>
                  <a:lnTo>
                    <a:pt x="2896" y="18506"/>
                  </a:lnTo>
                  <a:cubicBezTo>
                    <a:pt x="2572" y="18193"/>
                    <a:pt x="2191" y="18058"/>
                    <a:pt x="1821" y="18058"/>
                  </a:cubicBezTo>
                  <a:cubicBezTo>
                    <a:pt x="875" y="18058"/>
                    <a:pt x="0" y="18949"/>
                    <a:pt x="329" y="20046"/>
                  </a:cubicBezTo>
                  <a:cubicBezTo>
                    <a:pt x="545" y="20794"/>
                    <a:pt x="1179" y="21161"/>
                    <a:pt x="1813" y="21161"/>
                  </a:cubicBezTo>
                  <a:cubicBezTo>
                    <a:pt x="2474" y="21161"/>
                    <a:pt x="3135" y="20762"/>
                    <a:pt x="3324" y="19975"/>
                  </a:cubicBezTo>
                  <a:cubicBezTo>
                    <a:pt x="3381" y="19733"/>
                    <a:pt x="3381" y="19476"/>
                    <a:pt x="3324" y="19233"/>
                  </a:cubicBezTo>
                  <a:lnTo>
                    <a:pt x="6291" y="17522"/>
                  </a:lnTo>
                  <a:cubicBezTo>
                    <a:pt x="6591" y="17814"/>
                    <a:pt x="6980" y="17960"/>
                    <a:pt x="7369" y="17960"/>
                  </a:cubicBezTo>
                  <a:cubicBezTo>
                    <a:pt x="7757" y="17960"/>
                    <a:pt x="8146" y="17814"/>
                    <a:pt x="8446" y="17522"/>
                  </a:cubicBezTo>
                  <a:lnTo>
                    <a:pt x="11427" y="19233"/>
                  </a:lnTo>
                  <a:cubicBezTo>
                    <a:pt x="11213" y="20046"/>
                    <a:pt x="11698" y="20874"/>
                    <a:pt x="12497" y="21102"/>
                  </a:cubicBezTo>
                  <a:lnTo>
                    <a:pt x="12497" y="25952"/>
                  </a:lnTo>
                  <a:cubicBezTo>
                    <a:pt x="12497" y="26166"/>
                    <a:pt x="12654" y="26352"/>
                    <a:pt x="12868" y="26380"/>
                  </a:cubicBezTo>
                  <a:cubicBezTo>
                    <a:pt x="12884" y="26382"/>
                    <a:pt x="12901" y="26383"/>
                    <a:pt x="12917" y="26383"/>
                  </a:cubicBezTo>
                  <a:cubicBezTo>
                    <a:pt x="13151" y="26383"/>
                    <a:pt x="13339" y="26194"/>
                    <a:pt x="13339" y="25967"/>
                  </a:cubicBezTo>
                  <a:lnTo>
                    <a:pt x="13339" y="21102"/>
                  </a:lnTo>
                  <a:cubicBezTo>
                    <a:pt x="14009" y="20917"/>
                    <a:pt x="14466" y="20303"/>
                    <a:pt x="14466" y="19619"/>
                  </a:cubicBezTo>
                  <a:cubicBezTo>
                    <a:pt x="14466" y="19490"/>
                    <a:pt x="14451" y="19362"/>
                    <a:pt x="14423" y="19233"/>
                  </a:cubicBezTo>
                  <a:lnTo>
                    <a:pt x="17390" y="17522"/>
                  </a:lnTo>
                  <a:cubicBezTo>
                    <a:pt x="17690" y="17814"/>
                    <a:pt x="18082" y="17960"/>
                    <a:pt x="18474" y="17960"/>
                  </a:cubicBezTo>
                  <a:cubicBezTo>
                    <a:pt x="18866" y="17960"/>
                    <a:pt x="19259" y="17814"/>
                    <a:pt x="19558" y="17522"/>
                  </a:cubicBezTo>
                  <a:lnTo>
                    <a:pt x="22525" y="19233"/>
                  </a:lnTo>
                  <a:cubicBezTo>
                    <a:pt x="22468" y="19476"/>
                    <a:pt x="22468" y="19733"/>
                    <a:pt x="22525" y="19975"/>
                  </a:cubicBezTo>
                  <a:cubicBezTo>
                    <a:pt x="22654" y="20560"/>
                    <a:pt x="23125" y="21002"/>
                    <a:pt x="23710" y="21131"/>
                  </a:cubicBezTo>
                  <a:cubicBezTo>
                    <a:pt x="23821" y="21155"/>
                    <a:pt x="23932" y="21167"/>
                    <a:pt x="24041" y="21167"/>
                  </a:cubicBezTo>
                  <a:cubicBezTo>
                    <a:pt x="24812" y="21167"/>
                    <a:pt x="25491" y="20575"/>
                    <a:pt x="25578" y="19775"/>
                  </a:cubicBezTo>
                  <a:cubicBezTo>
                    <a:pt x="25678" y="18862"/>
                    <a:pt x="24951" y="18064"/>
                    <a:pt x="24038" y="18064"/>
                  </a:cubicBezTo>
                  <a:lnTo>
                    <a:pt x="24023" y="18064"/>
                  </a:lnTo>
                  <a:cubicBezTo>
                    <a:pt x="23624" y="18064"/>
                    <a:pt x="23253" y="18221"/>
                    <a:pt x="22953" y="18506"/>
                  </a:cubicBezTo>
                  <a:lnTo>
                    <a:pt x="19986" y="16780"/>
                  </a:lnTo>
                  <a:cubicBezTo>
                    <a:pt x="20015" y="16666"/>
                    <a:pt x="20043" y="16537"/>
                    <a:pt x="20043" y="16409"/>
                  </a:cubicBezTo>
                  <a:cubicBezTo>
                    <a:pt x="20029" y="15710"/>
                    <a:pt x="19573" y="15096"/>
                    <a:pt x="18902" y="14911"/>
                  </a:cubicBezTo>
                  <a:lnTo>
                    <a:pt x="18902" y="11487"/>
                  </a:lnTo>
                  <a:cubicBezTo>
                    <a:pt x="19573" y="11288"/>
                    <a:pt x="20029" y="10688"/>
                    <a:pt x="20043" y="9989"/>
                  </a:cubicBezTo>
                  <a:cubicBezTo>
                    <a:pt x="20043" y="9861"/>
                    <a:pt x="20015" y="9733"/>
                    <a:pt x="19986" y="9604"/>
                  </a:cubicBezTo>
                  <a:lnTo>
                    <a:pt x="22953" y="7892"/>
                  </a:lnTo>
                  <a:cubicBezTo>
                    <a:pt x="23274" y="8197"/>
                    <a:pt x="23649" y="8329"/>
                    <a:pt x="24014" y="8329"/>
                  </a:cubicBezTo>
                  <a:cubicBezTo>
                    <a:pt x="24967" y="8329"/>
                    <a:pt x="25851" y="7430"/>
                    <a:pt x="25521" y="6337"/>
                  </a:cubicBezTo>
                  <a:cubicBezTo>
                    <a:pt x="25299" y="5594"/>
                    <a:pt x="24667" y="5229"/>
                    <a:pt x="24036" y="5229"/>
                  </a:cubicBezTo>
                  <a:cubicBezTo>
                    <a:pt x="23371" y="5229"/>
                    <a:pt x="22708" y="5633"/>
                    <a:pt x="22525" y="6423"/>
                  </a:cubicBezTo>
                  <a:cubicBezTo>
                    <a:pt x="22468" y="6666"/>
                    <a:pt x="22468" y="6922"/>
                    <a:pt x="22525" y="7165"/>
                  </a:cubicBezTo>
                  <a:lnTo>
                    <a:pt x="19558" y="8891"/>
                  </a:lnTo>
                  <a:cubicBezTo>
                    <a:pt x="19252" y="8599"/>
                    <a:pt x="18859" y="8452"/>
                    <a:pt x="18469" y="8452"/>
                  </a:cubicBezTo>
                  <a:cubicBezTo>
                    <a:pt x="18078" y="8452"/>
                    <a:pt x="17690" y="8599"/>
                    <a:pt x="17390" y="8891"/>
                  </a:cubicBezTo>
                  <a:lnTo>
                    <a:pt x="14423" y="7165"/>
                  </a:lnTo>
                  <a:cubicBezTo>
                    <a:pt x="14451" y="7051"/>
                    <a:pt x="14480" y="6922"/>
                    <a:pt x="14480" y="6780"/>
                  </a:cubicBezTo>
                  <a:cubicBezTo>
                    <a:pt x="14480" y="6095"/>
                    <a:pt x="14023" y="5482"/>
                    <a:pt x="13353" y="5296"/>
                  </a:cubicBezTo>
                  <a:lnTo>
                    <a:pt x="13353" y="446"/>
                  </a:lnTo>
                  <a:cubicBezTo>
                    <a:pt x="13353" y="232"/>
                    <a:pt x="13196" y="32"/>
                    <a:pt x="12982" y="4"/>
                  </a:cubicBezTo>
                  <a:cubicBezTo>
                    <a:pt x="12966" y="2"/>
                    <a:pt x="12949" y="1"/>
                    <a:pt x="12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9"/>
          <p:cNvGrpSpPr/>
          <p:nvPr/>
        </p:nvGrpSpPr>
        <p:grpSpPr>
          <a:xfrm>
            <a:off x="5257155" y="1802931"/>
            <a:ext cx="296798" cy="378349"/>
            <a:chOff x="3824425" y="724200"/>
            <a:chExt cx="516800" cy="658800"/>
          </a:xfrm>
        </p:grpSpPr>
        <p:sp>
          <p:nvSpPr>
            <p:cNvPr id="173" name="Google Shape;173;p29"/>
            <p:cNvSpPr/>
            <p:nvPr/>
          </p:nvSpPr>
          <p:spPr>
            <a:xfrm>
              <a:off x="3824425" y="724200"/>
              <a:ext cx="516800" cy="658800"/>
            </a:xfrm>
            <a:custGeom>
              <a:avLst/>
              <a:gdLst/>
              <a:ahLst/>
              <a:cxnLst/>
              <a:rect l="l" t="t" r="r" b="b"/>
              <a:pathLst>
                <a:path w="20672" h="26352" extrusionOk="0">
                  <a:moveTo>
                    <a:pt x="13450" y="2008"/>
                  </a:moveTo>
                  <a:cubicBezTo>
                    <a:pt x="14779" y="2008"/>
                    <a:pt x="16106" y="2514"/>
                    <a:pt x="17119" y="3527"/>
                  </a:cubicBezTo>
                  <a:cubicBezTo>
                    <a:pt x="19131" y="5539"/>
                    <a:pt x="19145" y="8791"/>
                    <a:pt x="17162" y="10831"/>
                  </a:cubicBezTo>
                  <a:lnTo>
                    <a:pt x="10857" y="17122"/>
                  </a:lnTo>
                  <a:cubicBezTo>
                    <a:pt x="9844" y="18135"/>
                    <a:pt x="8517" y="18641"/>
                    <a:pt x="7191" y="18641"/>
                  </a:cubicBezTo>
                  <a:cubicBezTo>
                    <a:pt x="5864" y="18641"/>
                    <a:pt x="4537" y="18135"/>
                    <a:pt x="3524" y="17122"/>
                  </a:cubicBezTo>
                  <a:cubicBezTo>
                    <a:pt x="1484" y="15096"/>
                    <a:pt x="1484" y="11815"/>
                    <a:pt x="3524" y="9790"/>
                  </a:cubicBezTo>
                  <a:lnTo>
                    <a:pt x="9815" y="3484"/>
                  </a:lnTo>
                  <a:cubicBezTo>
                    <a:pt x="10828" y="2500"/>
                    <a:pt x="12140" y="2008"/>
                    <a:pt x="13450" y="2008"/>
                  </a:cubicBezTo>
                  <a:close/>
                  <a:moveTo>
                    <a:pt x="13490" y="1"/>
                  </a:moveTo>
                  <a:cubicBezTo>
                    <a:pt x="13254" y="1"/>
                    <a:pt x="13054" y="191"/>
                    <a:pt x="13054" y="432"/>
                  </a:cubicBezTo>
                  <a:lnTo>
                    <a:pt x="13054" y="1131"/>
                  </a:lnTo>
                  <a:cubicBezTo>
                    <a:pt x="11755" y="1216"/>
                    <a:pt x="10514" y="1730"/>
                    <a:pt x="9530" y="2600"/>
                  </a:cubicBezTo>
                  <a:lnTo>
                    <a:pt x="9031" y="2101"/>
                  </a:lnTo>
                  <a:cubicBezTo>
                    <a:pt x="8952" y="2014"/>
                    <a:pt x="8844" y="1971"/>
                    <a:pt x="8733" y="1971"/>
                  </a:cubicBezTo>
                  <a:cubicBezTo>
                    <a:pt x="8643" y="1971"/>
                    <a:pt x="8551" y="2000"/>
                    <a:pt x="8474" y="2058"/>
                  </a:cubicBezTo>
                  <a:cubicBezTo>
                    <a:pt x="8275" y="2200"/>
                    <a:pt x="8246" y="2500"/>
                    <a:pt x="8432" y="2686"/>
                  </a:cubicBezTo>
                  <a:lnTo>
                    <a:pt x="8931" y="3185"/>
                  </a:lnTo>
                  <a:lnTo>
                    <a:pt x="6377" y="5738"/>
                  </a:lnTo>
                  <a:lnTo>
                    <a:pt x="5892" y="5253"/>
                  </a:lnTo>
                  <a:cubicBezTo>
                    <a:pt x="5814" y="5167"/>
                    <a:pt x="5705" y="5124"/>
                    <a:pt x="5595" y="5124"/>
                  </a:cubicBezTo>
                  <a:cubicBezTo>
                    <a:pt x="5505" y="5124"/>
                    <a:pt x="5413" y="5153"/>
                    <a:pt x="5336" y="5210"/>
                  </a:cubicBezTo>
                  <a:cubicBezTo>
                    <a:pt x="5122" y="5353"/>
                    <a:pt x="5108" y="5653"/>
                    <a:pt x="5293" y="5838"/>
                  </a:cubicBezTo>
                  <a:lnTo>
                    <a:pt x="5778" y="6337"/>
                  </a:lnTo>
                  <a:lnTo>
                    <a:pt x="3239" y="8891"/>
                  </a:lnTo>
                  <a:lnTo>
                    <a:pt x="2754" y="8392"/>
                  </a:lnTo>
                  <a:cubicBezTo>
                    <a:pt x="2666" y="8304"/>
                    <a:pt x="2552" y="8256"/>
                    <a:pt x="2438" y="8256"/>
                  </a:cubicBezTo>
                  <a:cubicBezTo>
                    <a:pt x="2348" y="8256"/>
                    <a:pt x="2259" y="8286"/>
                    <a:pt x="2183" y="8349"/>
                  </a:cubicBezTo>
                  <a:cubicBezTo>
                    <a:pt x="1984" y="8506"/>
                    <a:pt x="1969" y="8791"/>
                    <a:pt x="2155" y="8977"/>
                  </a:cubicBezTo>
                  <a:lnTo>
                    <a:pt x="2654" y="9476"/>
                  </a:lnTo>
                  <a:cubicBezTo>
                    <a:pt x="1798" y="10474"/>
                    <a:pt x="1285" y="11715"/>
                    <a:pt x="1199" y="13028"/>
                  </a:cubicBezTo>
                  <a:lnTo>
                    <a:pt x="486" y="13028"/>
                  </a:lnTo>
                  <a:cubicBezTo>
                    <a:pt x="286" y="13028"/>
                    <a:pt x="115" y="13156"/>
                    <a:pt x="72" y="13356"/>
                  </a:cubicBezTo>
                  <a:cubicBezTo>
                    <a:pt x="1" y="13613"/>
                    <a:pt x="200" y="13870"/>
                    <a:pt x="472" y="13870"/>
                  </a:cubicBezTo>
                  <a:lnTo>
                    <a:pt x="1185" y="13870"/>
                  </a:lnTo>
                  <a:cubicBezTo>
                    <a:pt x="1285" y="15168"/>
                    <a:pt x="1798" y="16409"/>
                    <a:pt x="2654" y="17393"/>
                  </a:cubicBezTo>
                  <a:lnTo>
                    <a:pt x="1185" y="18862"/>
                  </a:lnTo>
                  <a:cubicBezTo>
                    <a:pt x="700" y="19347"/>
                    <a:pt x="386" y="19989"/>
                    <a:pt x="315" y="20688"/>
                  </a:cubicBezTo>
                  <a:cubicBezTo>
                    <a:pt x="215" y="21658"/>
                    <a:pt x="600" y="22614"/>
                    <a:pt x="1342" y="23242"/>
                  </a:cubicBezTo>
                  <a:cubicBezTo>
                    <a:pt x="1890" y="23697"/>
                    <a:pt x="2561" y="23923"/>
                    <a:pt x="3230" y="23923"/>
                  </a:cubicBezTo>
                  <a:cubicBezTo>
                    <a:pt x="3989" y="23923"/>
                    <a:pt x="4746" y="23632"/>
                    <a:pt x="5322" y="23056"/>
                  </a:cubicBezTo>
                  <a:lnTo>
                    <a:pt x="5707" y="22657"/>
                  </a:lnTo>
                  <a:cubicBezTo>
                    <a:pt x="6121" y="22250"/>
                    <a:pt x="6659" y="22047"/>
                    <a:pt x="7198" y="22047"/>
                  </a:cubicBezTo>
                  <a:cubicBezTo>
                    <a:pt x="7736" y="22047"/>
                    <a:pt x="8275" y="22250"/>
                    <a:pt x="8688" y="22657"/>
                  </a:cubicBezTo>
                  <a:cubicBezTo>
                    <a:pt x="9502" y="23484"/>
                    <a:pt x="9502" y="24811"/>
                    <a:pt x="8674" y="25639"/>
                  </a:cubicBezTo>
                  <a:cubicBezTo>
                    <a:pt x="8417" y="25895"/>
                    <a:pt x="8603" y="26338"/>
                    <a:pt x="8974" y="26352"/>
                  </a:cubicBezTo>
                  <a:cubicBezTo>
                    <a:pt x="9088" y="26352"/>
                    <a:pt x="9202" y="26309"/>
                    <a:pt x="9273" y="26223"/>
                  </a:cubicBezTo>
                  <a:cubicBezTo>
                    <a:pt x="10429" y="25082"/>
                    <a:pt x="10429" y="23213"/>
                    <a:pt x="9273" y="22058"/>
                  </a:cubicBezTo>
                  <a:cubicBezTo>
                    <a:pt x="8703" y="21487"/>
                    <a:pt x="7950" y="21202"/>
                    <a:pt x="7198" y="21202"/>
                  </a:cubicBezTo>
                  <a:cubicBezTo>
                    <a:pt x="6445" y="21202"/>
                    <a:pt x="5693" y="21487"/>
                    <a:pt x="5122" y="22058"/>
                  </a:cubicBezTo>
                  <a:lnTo>
                    <a:pt x="4751" y="22429"/>
                  </a:lnTo>
                  <a:cubicBezTo>
                    <a:pt x="4380" y="22800"/>
                    <a:pt x="3881" y="23028"/>
                    <a:pt x="3367" y="23071"/>
                  </a:cubicBezTo>
                  <a:cubicBezTo>
                    <a:pt x="3327" y="23073"/>
                    <a:pt x="3287" y="23074"/>
                    <a:pt x="3248" y="23074"/>
                  </a:cubicBezTo>
                  <a:cubicBezTo>
                    <a:pt x="2005" y="23074"/>
                    <a:pt x="1018" y="22004"/>
                    <a:pt x="1156" y="20745"/>
                  </a:cubicBezTo>
                  <a:cubicBezTo>
                    <a:pt x="1199" y="20260"/>
                    <a:pt x="1427" y="19804"/>
                    <a:pt x="1784" y="19462"/>
                  </a:cubicBezTo>
                  <a:lnTo>
                    <a:pt x="3253" y="17978"/>
                  </a:lnTo>
                  <a:cubicBezTo>
                    <a:pt x="4238" y="18848"/>
                    <a:pt x="5464" y="19362"/>
                    <a:pt x="6777" y="19447"/>
                  </a:cubicBezTo>
                  <a:lnTo>
                    <a:pt x="6777" y="20161"/>
                  </a:lnTo>
                  <a:cubicBezTo>
                    <a:pt x="6777" y="20375"/>
                    <a:pt x="6934" y="20560"/>
                    <a:pt x="7148" y="20589"/>
                  </a:cubicBezTo>
                  <a:cubicBezTo>
                    <a:pt x="7170" y="20592"/>
                    <a:pt x="7192" y="20594"/>
                    <a:pt x="7214" y="20594"/>
                  </a:cubicBezTo>
                  <a:cubicBezTo>
                    <a:pt x="7430" y="20594"/>
                    <a:pt x="7618" y="20408"/>
                    <a:pt x="7618" y="20175"/>
                  </a:cubicBezTo>
                  <a:lnTo>
                    <a:pt x="7618" y="19462"/>
                  </a:lnTo>
                  <a:cubicBezTo>
                    <a:pt x="8931" y="19376"/>
                    <a:pt x="10172" y="18862"/>
                    <a:pt x="11156" y="17992"/>
                  </a:cubicBezTo>
                  <a:lnTo>
                    <a:pt x="11656" y="18506"/>
                  </a:lnTo>
                  <a:cubicBezTo>
                    <a:pt x="11738" y="18589"/>
                    <a:pt x="11844" y="18629"/>
                    <a:pt x="11949" y="18629"/>
                  </a:cubicBezTo>
                  <a:cubicBezTo>
                    <a:pt x="12080" y="18629"/>
                    <a:pt x="12211" y="18567"/>
                    <a:pt x="12298" y="18449"/>
                  </a:cubicBezTo>
                  <a:cubicBezTo>
                    <a:pt x="12412" y="18278"/>
                    <a:pt x="12383" y="18049"/>
                    <a:pt x="12240" y="17892"/>
                  </a:cubicBezTo>
                  <a:lnTo>
                    <a:pt x="11755" y="17407"/>
                  </a:lnTo>
                  <a:lnTo>
                    <a:pt x="14309" y="14854"/>
                  </a:lnTo>
                  <a:lnTo>
                    <a:pt x="14808" y="15353"/>
                  </a:lnTo>
                  <a:cubicBezTo>
                    <a:pt x="14894" y="15439"/>
                    <a:pt x="14994" y="15482"/>
                    <a:pt x="15108" y="15482"/>
                  </a:cubicBezTo>
                  <a:cubicBezTo>
                    <a:pt x="15236" y="15482"/>
                    <a:pt x="15365" y="15410"/>
                    <a:pt x="15450" y="15296"/>
                  </a:cubicBezTo>
                  <a:cubicBezTo>
                    <a:pt x="15564" y="15125"/>
                    <a:pt x="15536" y="14897"/>
                    <a:pt x="15393" y="14740"/>
                  </a:cubicBezTo>
                  <a:lnTo>
                    <a:pt x="14908" y="14269"/>
                  </a:lnTo>
                  <a:lnTo>
                    <a:pt x="17462" y="11715"/>
                  </a:lnTo>
                  <a:lnTo>
                    <a:pt x="17947" y="12215"/>
                  </a:lnTo>
                  <a:cubicBezTo>
                    <a:pt x="18029" y="12298"/>
                    <a:pt x="18135" y="12338"/>
                    <a:pt x="18241" y="12338"/>
                  </a:cubicBezTo>
                  <a:cubicBezTo>
                    <a:pt x="18371" y="12338"/>
                    <a:pt x="18502" y="12276"/>
                    <a:pt x="18589" y="12158"/>
                  </a:cubicBezTo>
                  <a:cubicBezTo>
                    <a:pt x="18703" y="11987"/>
                    <a:pt x="18674" y="11758"/>
                    <a:pt x="18531" y="11601"/>
                  </a:cubicBezTo>
                  <a:lnTo>
                    <a:pt x="18032" y="11116"/>
                  </a:lnTo>
                  <a:cubicBezTo>
                    <a:pt x="18902" y="10132"/>
                    <a:pt x="19416" y="8877"/>
                    <a:pt x="19502" y="7579"/>
                  </a:cubicBezTo>
                  <a:lnTo>
                    <a:pt x="20215" y="7579"/>
                  </a:lnTo>
                  <a:cubicBezTo>
                    <a:pt x="20429" y="7579"/>
                    <a:pt x="20614" y="7422"/>
                    <a:pt x="20643" y="7208"/>
                  </a:cubicBezTo>
                  <a:cubicBezTo>
                    <a:pt x="20671" y="6951"/>
                    <a:pt x="20486" y="6737"/>
                    <a:pt x="20229" y="6737"/>
                  </a:cubicBezTo>
                  <a:lnTo>
                    <a:pt x="19487" y="6737"/>
                  </a:lnTo>
                  <a:cubicBezTo>
                    <a:pt x="19402" y="5424"/>
                    <a:pt x="18888" y="4183"/>
                    <a:pt x="18032" y="3199"/>
                  </a:cubicBezTo>
                  <a:lnTo>
                    <a:pt x="18531" y="2700"/>
                  </a:lnTo>
                  <a:cubicBezTo>
                    <a:pt x="18674" y="2557"/>
                    <a:pt x="18703" y="2315"/>
                    <a:pt x="18574" y="2129"/>
                  </a:cubicBezTo>
                  <a:cubicBezTo>
                    <a:pt x="18491" y="2024"/>
                    <a:pt x="18369" y="1970"/>
                    <a:pt x="18246" y="1970"/>
                  </a:cubicBezTo>
                  <a:cubicBezTo>
                    <a:pt x="18137" y="1970"/>
                    <a:pt x="18027" y="2013"/>
                    <a:pt x="17947" y="2101"/>
                  </a:cubicBezTo>
                  <a:lnTo>
                    <a:pt x="17433" y="2600"/>
                  </a:lnTo>
                  <a:cubicBezTo>
                    <a:pt x="16449" y="1744"/>
                    <a:pt x="15208" y="1230"/>
                    <a:pt x="13895" y="1145"/>
                  </a:cubicBezTo>
                  <a:lnTo>
                    <a:pt x="13895" y="446"/>
                  </a:lnTo>
                  <a:cubicBezTo>
                    <a:pt x="13895" y="218"/>
                    <a:pt x="13738" y="46"/>
                    <a:pt x="13539" y="4"/>
                  </a:cubicBezTo>
                  <a:cubicBezTo>
                    <a:pt x="13522" y="2"/>
                    <a:pt x="13506" y="1"/>
                    <a:pt x="134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170725" y="923275"/>
              <a:ext cx="21075" cy="21075"/>
            </a:xfrm>
            <a:custGeom>
              <a:avLst/>
              <a:gdLst/>
              <a:ahLst/>
              <a:cxnLst/>
              <a:rect l="l" t="t" r="r" b="b"/>
              <a:pathLst>
                <a:path w="843" h="843" extrusionOk="0">
                  <a:moveTo>
                    <a:pt x="428" y="1"/>
                  </a:moveTo>
                  <a:cubicBezTo>
                    <a:pt x="200" y="1"/>
                    <a:pt x="0" y="186"/>
                    <a:pt x="0" y="429"/>
                  </a:cubicBezTo>
                  <a:cubicBezTo>
                    <a:pt x="0" y="657"/>
                    <a:pt x="200" y="842"/>
                    <a:pt x="428" y="842"/>
                  </a:cubicBezTo>
                  <a:cubicBezTo>
                    <a:pt x="657" y="842"/>
                    <a:pt x="842" y="657"/>
                    <a:pt x="842" y="429"/>
                  </a:cubicBezTo>
                  <a:cubicBezTo>
                    <a:pt x="842" y="186"/>
                    <a:pt x="657" y="1"/>
                    <a:pt x="4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170725" y="863725"/>
              <a:ext cx="21075" cy="21075"/>
            </a:xfrm>
            <a:custGeom>
              <a:avLst/>
              <a:gdLst/>
              <a:ahLst/>
              <a:cxnLst/>
              <a:rect l="l" t="t" r="r" b="b"/>
              <a:pathLst>
                <a:path w="843" h="843" extrusionOk="0">
                  <a:moveTo>
                    <a:pt x="428" y="0"/>
                  </a:moveTo>
                  <a:cubicBezTo>
                    <a:pt x="200" y="0"/>
                    <a:pt x="0" y="186"/>
                    <a:pt x="0" y="428"/>
                  </a:cubicBezTo>
                  <a:cubicBezTo>
                    <a:pt x="0" y="657"/>
                    <a:pt x="200" y="842"/>
                    <a:pt x="428" y="842"/>
                  </a:cubicBezTo>
                  <a:cubicBezTo>
                    <a:pt x="657" y="842"/>
                    <a:pt x="842" y="657"/>
                    <a:pt x="842" y="428"/>
                  </a:cubicBezTo>
                  <a:cubicBezTo>
                    <a:pt x="842" y="186"/>
                    <a:pt x="657" y="0"/>
                    <a:pt x="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3884700" y="794450"/>
              <a:ext cx="396250" cy="375025"/>
            </a:xfrm>
            <a:custGeom>
              <a:avLst/>
              <a:gdLst/>
              <a:ahLst/>
              <a:cxnLst/>
              <a:rect l="l" t="t" r="r" b="b"/>
              <a:pathLst>
                <a:path w="15850" h="15001" extrusionOk="0">
                  <a:moveTo>
                    <a:pt x="11078" y="0"/>
                  </a:moveTo>
                  <a:cubicBezTo>
                    <a:pt x="9965" y="0"/>
                    <a:pt x="8852" y="425"/>
                    <a:pt x="8003" y="1274"/>
                  </a:cubicBezTo>
                  <a:cubicBezTo>
                    <a:pt x="7716" y="1583"/>
                    <a:pt x="7994" y="1987"/>
                    <a:pt x="8320" y="1987"/>
                  </a:cubicBezTo>
                  <a:cubicBezTo>
                    <a:pt x="8414" y="1987"/>
                    <a:pt x="8513" y="1953"/>
                    <a:pt x="8603" y="1873"/>
                  </a:cubicBezTo>
                  <a:cubicBezTo>
                    <a:pt x="9287" y="1188"/>
                    <a:pt x="10183" y="846"/>
                    <a:pt x="11078" y="846"/>
                  </a:cubicBezTo>
                  <a:cubicBezTo>
                    <a:pt x="11973" y="846"/>
                    <a:pt x="12868" y="1188"/>
                    <a:pt x="13553" y="1873"/>
                  </a:cubicBezTo>
                  <a:cubicBezTo>
                    <a:pt x="14922" y="3242"/>
                    <a:pt x="14922" y="5453"/>
                    <a:pt x="13553" y="6823"/>
                  </a:cubicBezTo>
                  <a:lnTo>
                    <a:pt x="7262" y="13128"/>
                  </a:lnTo>
                  <a:cubicBezTo>
                    <a:pt x="6577" y="13813"/>
                    <a:pt x="5678" y="14155"/>
                    <a:pt x="4780" y="14155"/>
                  </a:cubicBezTo>
                  <a:cubicBezTo>
                    <a:pt x="3881" y="14155"/>
                    <a:pt x="2982" y="13813"/>
                    <a:pt x="2297" y="13128"/>
                  </a:cubicBezTo>
                  <a:cubicBezTo>
                    <a:pt x="928" y="11759"/>
                    <a:pt x="928" y="9533"/>
                    <a:pt x="2297" y="8164"/>
                  </a:cubicBezTo>
                  <a:lnTo>
                    <a:pt x="7404" y="3057"/>
                  </a:lnTo>
                  <a:cubicBezTo>
                    <a:pt x="7712" y="2749"/>
                    <a:pt x="7427" y="2332"/>
                    <a:pt x="7104" y="2332"/>
                  </a:cubicBezTo>
                  <a:cubicBezTo>
                    <a:pt x="7008" y="2332"/>
                    <a:pt x="6908" y="2369"/>
                    <a:pt x="6819" y="2458"/>
                  </a:cubicBezTo>
                  <a:lnTo>
                    <a:pt x="1698" y="7579"/>
                  </a:lnTo>
                  <a:cubicBezTo>
                    <a:pt x="1" y="9276"/>
                    <a:pt x="1" y="12030"/>
                    <a:pt x="1698" y="13727"/>
                  </a:cubicBezTo>
                  <a:cubicBezTo>
                    <a:pt x="2547" y="14576"/>
                    <a:pt x="3660" y="15000"/>
                    <a:pt x="4772" y="15000"/>
                  </a:cubicBezTo>
                  <a:cubicBezTo>
                    <a:pt x="5885" y="15000"/>
                    <a:pt x="6998" y="14576"/>
                    <a:pt x="7847" y="13727"/>
                  </a:cubicBezTo>
                  <a:lnTo>
                    <a:pt x="14152" y="7422"/>
                  </a:lnTo>
                  <a:cubicBezTo>
                    <a:pt x="15849" y="5724"/>
                    <a:pt x="15849" y="2971"/>
                    <a:pt x="14152" y="1274"/>
                  </a:cubicBezTo>
                  <a:cubicBezTo>
                    <a:pt x="13303" y="425"/>
                    <a:pt x="12190" y="0"/>
                    <a:pt x="110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3973850" y="1019225"/>
              <a:ext cx="21075" cy="21050"/>
            </a:xfrm>
            <a:custGeom>
              <a:avLst/>
              <a:gdLst/>
              <a:ahLst/>
              <a:cxnLst/>
              <a:rect l="l" t="t" r="r" b="b"/>
              <a:pathLst>
                <a:path w="843" h="842" extrusionOk="0">
                  <a:moveTo>
                    <a:pt x="415" y="0"/>
                  </a:moveTo>
                  <a:cubicBezTo>
                    <a:pt x="186" y="0"/>
                    <a:pt x="1" y="186"/>
                    <a:pt x="1" y="428"/>
                  </a:cubicBezTo>
                  <a:cubicBezTo>
                    <a:pt x="1" y="656"/>
                    <a:pt x="186" y="842"/>
                    <a:pt x="415" y="842"/>
                  </a:cubicBezTo>
                  <a:cubicBezTo>
                    <a:pt x="657" y="842"/>
                    <a:pt x="843" y="656"/>
                    <a:pt x="843" y="428"/>
                  </a:cubicBezTo>
                  <a:cubicBezTo>
                    <a:pt x="843" y="186"/>
                    <a:pt x="657" y="0"/>
                    <a:pt x="4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4020750" y="924250"/>
              <a:ext cx="114150" cy="105425"/>
            </a:xfrm>
            <a:custGeom>
              <a:avLst/>
              <a:gdLst/>
              <a:ahLst/>
              <a:cxnLst/>
              <a:rect l="l" t="t" r="r" b="b"/>
              <a:pathLst>
                <a:path w="4566" h="4217" extrusionOk="0">
                  <a:moveTo>
                    <a:pt x="3963" y="1"/>
                  </a:moveTo>
                  <a:cubicBezTo>
                    <a:pt x="3865" y="1"/>
                    <a:pt x="3764" y="40"/>
                    <a:pt x="3674" y="133"/>
                  </a:cubicBezTo>
                  <a:cubicBezTo>
                    <a:pt x="3432" y="361"/>
                    <a:pt x="3303" y="689"/>
                    <a:pt x="3318" y="1032"/>
                  </a:cubicBezTo>
                  <a:cubicBezTo>
                    <a:pt x="3318" y="1203"/>
                    <a:pt x="3318" y="1274"/>
                    <a:pt x="3218" y="1360"/>
                  </a:cubicBezTo>
                  <a:cubicBezTo>
                    <a:pt x="3132" y="1460"/>
                    <a:pt x="3075" y="1460"/>
                    <a:pt x="2890" y="1460"/>
                  </a:cubicBezTo>
                  <a:cubicBezTo>
                    <a:pt x="2872" y="1459"/>
                    <a:pt x="2855" y="1458"/>
                    <a:pt x="2838" y="1458"/>
                  </a:cubicBezTo>
                  <a:cubicBezTo>
                    <a:pt x="2515" y="1458"/>
                    <a:pt x="2208" y="1586"/>
                    <a:pt x="1991" y="1816"/>
                  </a:cubicBezTo>
                  <a:cubicBezTo>
                    <a:pt x="1748" y="2044"/>
                    <a:pt x="1620" y="2373"/>
                    <a:pt x="1634" y="2715"/>
                  </a:cubicBezTo>
                  <a:cubicBezTo>
                    <a:pt x="1634" y="2900"/>
                    <a:pt x="1634" y="2957"/>
                    <a:pt x="1549" y="3043"/>
                  </a:cubicBezTo>
                  <a:cubicBezTo>
                    <a:pt x="1463" y="3129"/>
                    <a:pt x="1406" y="3143"/>
                    <a:pt x="1206" y="3143"/>
                  </a:cubicBezTo>
                  <a:cubicBezTo>
                    <a:pt x="1190" y="3142"/>
                    <a:pt x="1173" y="3142"/>
                    <a:pt x="1157" y="3142"/>
                  </a:cubicBezTo>
                  <a:cubicBezTo>
                    <a:pt x="845" y="3142"/>
                    <a:pt x="538" y="3269"/>
                    <a:pt x="308" y="3485"/>
                  </a:cubicBezTo>
                  <a:cubicBezTo>
                    <a:pt x="1" y="3792"/>
                    <a:pt x="283" y="4216"/>
                    <a:pt x="611" y="4216"/>
                  </a:cubicBezTo>
                  <a:cubicBezTo>
                    <a:pt x="710" y="4216"/>
                    <a:pt x="814" y="4177"/>
                    <a:pt x="907" y="4084"/>
                  </a:cubicBezTo>
                  <a:cubicBezTo>
                    <a:pt x="992" y="3999"/>
                    <a:pt x="1049" y="3999"/>
                    <a:pt x="1235" y="3985"/>
                  </a:cubicBezTo>
                  <a:cubicBezTo>
                    <a:pt x="1259" y="3986"/>
                    <a:pt x="1283" y="3987"/>
                    <a:pt x="1307" y="3987"/>
                  </a:cubicBezTo>
                  <a:cubicBezTo>
                    <a:pt x="1974" y="3987"/>
                    <a:pt x="2518" y="3418"/>
                    <a:pt x="2490" y="2743"/>
                  </a:cubicBezTo>
                  <a:cubicBezTo>
                    <a:pt x="2490" y="2558"/>
                    <a:pt x="2490" y="2487"/>
                    <a:pt x="2590" y="2401"/>
                  </a:cubicBezTo>
                  <a:cubicBezTo>
                    <a:pt x="2676" y="2315"/>
                    <a:pt x="2733" y="2315"/>
                    <a:pt x="2918" y="2301"/>
                  </a:cubicBezTo>
                  <a:cubicBezTo>
                    <a:pt x="2942" y="2303"/>
                    <a:pt x="2966" y="2303"/>
                    <a:pt x="2990" y="2303"/>
                  </a:cubicBezTo>
                  <a:cubicBezTo>
                    <a:pt x="3657" y="2303"/>
                    <a:pt x="4201" y="1735"/>
                    <a:pt x="4159" y="1060"/>
                  </a:cubicBezTo>
                  <a:cubicBezTo>
                    <a:pt x="4159" y="875"/>
                    <a:pt x="4173" y="818"/>
                    <a:pt x="4259" y="718"/>
                  </a:cubicBezTo>
                  <a:cubicBezTo>
                    <a:pt x="4565" y="422"/>
                    <a:pt x="4284" y="1"/>
                    <a:pt x="3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9"/>
          <p:cNvSpPr txBox="1">
            <a:spLocks noGrp="1"/>
          </p:cNvSpPr>
          <p:nvPr>
            <p:ph type="ctrTitle"/>
          </p:nvPr>
        </p:nvSpPr>
        <p:spPr>
          <a:xfrm>
            <a:off x="1753773" y="1546411"/>
            <a:ext cx="16581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MERCURY</a:t>
            </a:r>
            <a:endParaRPr/>
          </a:p>
        </p:txBody>
      </p:sp>
      <p:sp>
        <p:nvSpPr>
          <p:cNvPr id="180" name="Google Shape;180;p29"/>
          <p:cNvSpPr txBox="1">
            <a:spLocks noGrp="1"/>
          </p:cNvSpPr>
          <p:nvPr>
            <p:ph type="subTitle" idx="1"/>
          </p:nvPr>
        </p:nvSpPr>
        <p:spPr>
          <a:xfrm>
            <a:off x="1315525" y="2002336"/>
            <a:ext cx="2096100" cy="63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a:t>
            </a:r>
            <a:endParaRPr/>
          </a:p>
        </p:txBody>
      </p:sp>
      <p:sp>
        <p:nvSpPr>
          <p:cNvPr id="181" name="Google Shape;181;p29"/>
          <p:cNvSpPr txBox="1">
            <a:spLocks noGrp="1"/>
          </p:cNvSpPr>
          <p:nvPr>
            <p:ph type="ctrTitle" idx="2"/>
          </p:nvPr>
        </p:nvSpPr>
        <p:spPr>
          <a:xfrm>
            <a:off x="5664878" y="1546411"/>
            <a:ext cx="136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182" name="Google Shape;182;p29"/>
          <p:cNvSpPr txBox="1">
            <a:spLocks noGrp="1"/>
          </p:cNvSpPr>
          <p:nvPr>
            <p:ph type="subTitle" idx="3"/>
          </p:nvPr>
        </p:nvSpPr>
        <p:spPr>
          <a:xfrm>
            <a:off x="5664875" y="2002336"/>
            <a:ext cx="2096100" cy="6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 not hot. It’s full of iron oxide dust</a:t>
            </a:r>
            <a:endParaRPr/>
          </a:p>
        </p:txBody>
      </p:sp>
      <p:sp>
        <p:nvSpPr>
          <p:cNvPr id="183" name="Google Shape;183;p29"/>
          <p:cNvSpPr txBox="1">
            <a:spLocks noGrp="1"/>
          </p:cNvSpPr>
          <p:nvPr>
            <p:ph type="ctrTitle" idx="4"/>
          </p:nvPr>
        </p:nvSpPr>
        <p:spPr>
          <a:xfrm>
            <a:off x="2148922" y="3065350"/>
            <a:ext cx="12630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VENUS</a:t>
            </a:r>
            <a:endParaRPr/>
          </a:p>
        </p:txBody>
      </p:sp>
      <p:sp>
        <p:nvSpPr>
          <p:cNvPr id="184" name="Google Shape;184;p29"/>
          <p:cNvSpPr txBox="1">
            <a:spLocks noGrp="1"/>
          </p:cNvSpPr>
          <p:nvPr>
            <p:ph type="subTitle" idx="5"/>
          </p:nvPr>
        </p:nvSpPr>
        <p:spPr>
          <a:xfrm>
            <a:off x="1315675" y="3534819"/>
            <a:ext cx="2096100" cy="629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a:t>
            </a:r>
            <a:endParaRPr/>
          </a:p>
        </p:txBody>
      </p:sp>
      <p:sp>
        <p:nvSpPr>
          <p:cNvPr id="185" name="Google Shape;185;p29"/>
          <p:cNvSpPr txBox="1">
            <a:spLocks noGrp="1"/>
          </p:cNvSpPr>
          <p:nvPr>
            <p:ph type="ctrTitle" idx="6"/>
          </p:nvPr>
        </p:nvSpPr>
        <p:spPr>
          <a:xfrm>
            <a:off x="5664878" y="3065350"/>
            <a:ext cx="136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186" name="Google Shape;186;p29"/>
          <p:cNvSpPr txBox="1">
            <a:spLocks noGrp="1"/>
          </p:cNvSpPr>
          <p:nvPr>
            <p:ph type="subTitle" idx="7"/>
          </p:nvPr>
        </p:nvSpPr>
        <p:spPr>
          <a:xfrm>
            <a:off x="5664875" y="3534819"/>
            <a:ext cx="2163600" cy="62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ringed planet. It’s a gas giant, composed mostly of hydrogen and helium</a:t>
            </a:r>
            <a:endParaRPr/>
          </a:p>
        </p:txBody>
      </p:sp>
      <p:cxnSp>
        <p:nvCxnSpPr>
          <p:cNvPr id="187" name="Google Shape;187;p29"/>
          <p:cNvCxnSpPr/>
          <p:nvPr/>
        </p:nvCxnSpPr>
        <p:spPr>
          <a:xfrm>
            <a:off x="3668825" y="2332375"/>
            <a:ext cx="0" cy="838800"/>
          </a:xfrm>
          <a:prstGeom prst="straightConnector1">
            <a:avLst/>
          </a:prstGeom>
          <a:noFill/>
          <a:ln w="9525" cap="flat" cmpd="sng">
            <a:solidFill>
              <a:schemeClr val="dk1"/>
            </a:solidFill>
            <a:prstDash val="solid"/>
            <a:round/>
            <a:headEnd type="none" w="med" len="med"/>
            <a:tailEnd type="none" w="med" len="med"/>
          </a:ln>
        </p:spPr>
      </p:cxnSp>
      <p:cxnSp>
        <p:nvCxnSpPr>
          <p:cNvPr id="188" name="Google Shape;188;p29"/>
          <p:cNvCxnSpPr/>
          <p:nvPr/>
        </p:nvCxnSpPr>
        <p:spPr>
          <a:xfrm>
            <a:off x="5403575" y="2332375"/>
            <a:ext cx="0" cy="8388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2"/>
          <p:cNvSpPr txBox="1">
            <a:spLocks noGrp="1"/>
          </p:cNvSpPr>
          <p:nvPr>
            <p:ph type="ctrTitle"/>
          </p:nvPr>
        </p:nvSpPr>
        <p:spPr>
          <a:xfrm>
            <a:off x="2770450" y="2001750"/>
            <a:ext cx="3603300" cy="11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
        <p:nvSpPr>
          <p:cNvPr id="280" name="Google Shape;280;p32"/>
          <p:cNvSpPr/>
          <p:nvPr/>
        </p:nvSpPr>
        <p:spPr>
          <a:xfrm>
            <a:off x="2955550" y="2338400"/>
            <a:ext cx="3232838" cy="1088316"/>
          </a:xfrm>
          <a:custGeom>
            <a:avLst/>
            <a:gdLst/>
            <a:ahLst/>
            <a:cxnLst/>
            <a:rect l="l" t="t" r="r" b="b"/>
            <a:pathLst>
              <a:path w="117729" h="39814" extrusionOk="0">
                <a:moveTo>
                  <a:pt x="5905" y="190"/>
                </a:moveTo>
                <a:lnTo>
                  <a:pt x="0" y="190"/>
                </a:lnTo>
                <a:lnTo>
                  <a:pt x="0" y="39814"/>
                </a:lnTo>
                <a:lnTo>
                  <a:pt x="117729" y="39814"/>
                </a:lnTo>
                <a:lnTo>
                  <a:pt x="117729" y="0"/>
                </a:lnTo>
                <a:lnTo>
                  <a:pt x="111061" y="0"/>
                </a:lnTo>
              </a:path>
            </a:pathLst>
          </a:custGeom>
          <a:noFill/>
          <a:ln w="9525" cap="flat" cmpd="sng">
            <a:solidFill>
              <a:schemeClr val="dk1"/>
            </a:solidFill>
            <a:prstDash val="solid"/>
            <a:round/>
            <a:headEnd type="none" w="med" len="med"/>
            <a:tailEnd type="none" w="med" len="med"/>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3"/>
          <p:cNvSpPr txBox="1">
            <a:spLocks noGrp="1"/>
          </p:cNvSpPr>
          <p:nvPr>
            <p:ph type="ctrTitle" idx="6"/>
          </p:nvPr>
        </p:nvSpPr>
        <p:spPr>
          <a:xfrm>
            <a:off x="1218450" y="277175"/>
            <a:ext cx="67071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RESEARCH AND PUBLICATIONS</a:t>
            </a:r>
            <a:endParaRPr/>
          </a:p>
        </p:txBody>
      </p:sp>
      <p:sp>
        <p:nvSpPr>
          <p:cNvPr id="286" name="Google Shape;286;p33"/>
          <p:cNvSpPr txBox="1">
            <a:spLocks noGrp="1"/>
          </p:cNvSpPr>
          <p:nvPr>
            <p:ph type="subTitle" idx="1"/>
          </p:nvPr>
        </p:nvSpPr>
        <p:spPr>
          <a:xfrm>
            <a:off x="5954226" y="2345900"/>
            <a:ext cx="1727100" cy="9630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0"/>
              </a:spcAft>
              <a:buClr>
                <a:schemeClr val="dk1"/>
              </a:buClr>
              <a:buSzPts val="1100"/>
              <a:buFont typeface="Arial"/>
              <a:buNone/>
            </a:pPr>
            <a:r>
              <a:rPr lang="en"/>
              <a:t>Mercury is the closest planet to the Sun and the smallest one in the Solar System—it’s only a bit larger than our Moon</a:t>
            </a:r>
            <a:endParaRPr/>
          </a:p>
          <a:p>
            <a:pPr marL="0" lvl="0" indent="0" algn="r" rtl="0">
              <a:spcBef>
                <a:spcPts val="1600"/>
              </a:spcBef>
              <a:spcAft>
                <a:spcPts val="0"/>
              </a:spcAft>
              <a:buNone/>
            </a:pPr>
            <a:endParaRPr/>
          </a:p>
        </p:txBody>
      </p:sp>
      <p:sp>
        <p:nvSpPr>
          <p:cNvPr id="287" name="Google Shape;287;p33"/>
          <p:cNvSpPr txBox="1">
            <a:spLocks noGrp="1"/>
          </p:cNvSpPr>
          <p:nvPr>
            <p:ph type="ctrTitle"/>
          </p:nvPr>
        </p:nvSpPr>
        <p:spPr>
          <a:xfrm>
            <a:off x="6301454" y="3350275"/>
            <a:ext cx="1367100" cy="3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by MERCURY</a:t>
            </a:r>
            <a:endParaRPr/>
          </a:p>
        </p:txBody>
      </p:sp>
      <p:sp>
        <p:nvSpPr>
          <p:cNvPr id="288" name="Google Shape;288;p33"/>
          <p:cNvSpPr txBox="1">
            <a:spLocks noGrp="1"/>
          </p:cNvSpPr>
          <p:nvPr>
            <p:ph type="subTitle" idx="2"/>
          </p:nvPr>
        </p:nvSpPr>
        <p:spPr>
          <a:xfrm>
            <a:off x="3749952" y="2348475"/>
            <a:ext cx="1727100" cy="963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a:t>Venus has a beautiful name and is the second planet from the Sun. It’s terribly hot, even hotter than Mercury</a:t>
            </a:r>
            <a:endParaRPr/>
          </a:p>
        </p:txBody>
      </p:sp>
      <p:sp>
        <p:nvSpPr>
          <p:cNvPr id="289" name="Google Shape;289;p33"/>
          <p:cNvSpPr txBox="1">
            <a:spLocks noGrp="1"/>
          </p:cNvSpPr>
          <p:nvPr>
            <p:ph type="ctrTitle" idx="3"/>
          </p:nvPr>
        </p:nvSpPr>
        <p:spPr>
          <a:xfrm>
            <a:off x="4110027" y="3350275"/>
            <a:ext cx="1367100" cy="3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by VENUS</a:t>
            </a:r>
            <a:endParaRPr/>
          </a:p>
        </p:txBody>
      </p:sp>
      <p:sp>
        <p:nvSpPr>
          <p:cNvPr id="290" name="Google Shape;290;p33"/>
          <p:cNvSpPr txBox="1">
            <a:spLocks noGrp="1"/>
          </p:cNvSpPr>
          <p:nvPr>
            <p:ph type="subTitle" idx="4"/>
          </p:nvPr>
        </p:nvSpPr>
        <p:spPr>
          <a:xfrm>
            <a:off x="1462675" y="2345900"/>
            <a:ext cx="1829100" cy="963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a:t>Despite being red, Mars is actually a cold place. It’s full of iron oxide dust, which gives the planet its reddish cast</a:t>
            </a:r>
            <a:endParaRPr/>
          </a:p>
        </p:txBody>
      </p:sp>
      <p:sp>
        <p:nvSpPr>
          <p:cNvPr id="291" name="Google Shape;291;p33"/>
          <p:cNvSpPr txBox="1">
            <a:spLocks noGrp="1"/>
          </p:cNvSpPr>
          <p:nvPr>
            <p:ph type="ctrTitle" idx="5"/>
          </p:nvPr>
        </p:nvSpPr>
        <p:spPr>
          <a:xfrm>
            <a:off x="1924751" y="3350275"/>
            <a:ext cx="1367100" cy="3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by MARS</a:t>
            </a:r>
            <a:endParaRPr/>
          </a:p>
        </p:txBody>
      </p:sp>
      <p:sp>
        <p:nvSpPr>
          <p:cNvPr id="292" name="Google Shape;292;p33"/>
          <p:cNvSpPr txBox="1">
            <a:spLocks noGrp="1"/>
          </p:cNvSpPr>
          <p:nvPr>
            <p:ph type="ctrTitle" idx="3"/>
          </p:nvPr>
        </p:nvSpPr>
        <p:spPr>
          <a:xfrm>
            <a:off x="1462676" y="1800138"/>
            <a:ext cx="4794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2"/>
                </a:solidFill>
              </a:rPr>
              <a:t>1.</a:t>
            </a:r>
            <a:endParaRPr sz="3000">
              <a:solidFill>
                <a:schemeClr val="accent2"/>
              </a:solidFill>
            </a:endParaRPr>
          </a:p>
        </p:txBody>
      </p:sp>
      <p:sp>
        <p:nvSpPr>
          <p:cNvPr id="293" name="Google Shape;293;p33"/>
          <p:cNvSpPr txBox="1">
            <a:spLocks noGrp="1"/>
          </p:cNvSpPr>
          <p:nvPr>
            <p:ph type="ctrTitle" idx="3"/>
          </p:nvPr>
        </p:nvSpPr>
        <p:spPr>
          <a:xfrm>
            <a:off x="3749950" y="1800150"/>
            <a:ext cx="651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2"/>
                </a:solidFill>
              </a:rPr>
              <a:t>2.</a:t>
            </a:r>
            <a:endParaRPr sz="3000">
              <a:solidFill>
                <a:schemeClr val="accent2"/>
              </a:solidFill>
            </a:endParaRPr>
          </a:p>
        </p:txBody>
      </p:sp>
      <p:sp>
        <p:nvSpPr>
          <p:cNvPr id="294" name="Google Shape;294;p33"/>
          <p:cNvSpPr txBox="1">
            <a:spLocks noGrp="1"/>
          </p:cNvSpPr>
          <p:nvPr>
            <p:ph type="ctrTitle" idx="3"/>
          </p:nvPr>
        </p:nvSpPr>
        <p:spPr>
          <a:xfrm>
            <a:off x="5878025" y="1800150"/>
            <a:ext cx="7101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2"/>
                </a:solidFill>
              </a:rPr>
              <a:t>3.</a:t>
            </a:r>
            <a:endParaRPr sz="3000">
              <a:solidFill>
                <a:schemeClr val="accent2"/>
              </a:solidFill>
            </a:endParaRPr>
          </a:p>
        </p:txBody>
      </p:sp>
      <p:cxnSp>
        <p:nvCxnSpPr>
          <p:cNvPr id="295" name="Google Shape;295;p33"/>
          <p:cNvCxnSpPr/>
          <p:nvPr/>
        </p:nvCxnSpPr>
        <p:spPr>
          <a:xfrm>
            <a:off x="1469475" y="2135150"/>
            <a:ext cx="1727100" cy="0"/>
          </a:xfrm>
          <a:prstGeom prst="straightConnector1">
            <a:avLst/>
          </a:prstGeom>
          <a:noFill/>
          <a:ln w="9525" cap="flat" cmpd="sng">
            <a:solidFill>
              <a:schemeClr val="dk1"/>
            </a:solidFill>
            <a:prstDash val="solid"/>
            <a:round/>
            <a:headEnd type="none" w="med" len="med"/>
            <a:tailEnd type="none" w="med" len="med"/>
          </a:ln>
        </p:spPr>
      </p:cxnSp>
      <p:cxnSp>
        <p:nvCxnSpPr>
          <p:cNvPr id="296" name="Google Shape;296;p33"/>
          <p:cNvCxnSpPr/>
          <p:nvPr/>
        </p:nvCxnSpPr>
        <p:spPr>
          <a:xfrm>
            <a:off x="3743576" y="2135150"/>
            <a:ext cx="1664700" cy="0"/>
          </a:xfrm>
          <a:prstGeom prst="straightConnector1">
            <a:avLst/>
          </a:prstGeom>
          <a:noFill/>
          <a:ln w="9525" cap="flat" cmpd="sng">
            <a:solidFill>
              <a:schemeClr val="dk1"/>
            </a:solidFill>
            <a:prstDash val="solid"/>
            <a:round/>
            <a:headEnd type="none" w="med" len="med"/>
            <a:tailEnd type="none" w="med" len="med"/>
          </a:ln>
        </p:spPr>
      </p:cxnSp>
      <p:cxnSp>
        <p:nvCxnSpPr>
          <p:cNvPr id="297" name="Google Shape;297;p33"/>
          <p:cNvCxnSpPr/>
          <p:nvPr/>
        </p:nvCxnSpPr>
        <p:spPr>
          <a:xfrm>
            <a:off x="5878025" y="2135150"/>
            <a:ext cx="1698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1"/>
        <p:cNvGrpSpPr/>
        <p:nvPr/>
      </p:nvGrpSpPr>
      <p:grpSpPr>
        <a:xfrm>
          <a:off x="0" y="0"/>
          <a:ext cx="0" cy="0"/>
          <a:chOff x="0" y="0"/>
          <a:chExt cx="0" cy="0"/>
        </a:xfrm>
      </p:grpSpPr>
      <p:pic>
        <p:nvPicPr>
          <p:cNvPr id="302" name="Google Shape;302;p34"/>
          <p:cNvPicPr preferRelativeResize="0"/>
          <p:nvPr/>
        </p:nvPicPr>
        <p:blipFill>
          <a:blip r:embed="rId4">
            <a:alphaModFix/>
          </a:blip>
          <a:stretch>
            <a:fillRect/>
          </a:stretch>
        </p:blipFill>
        <p:spPr>
          <a:xfrm rot="2700000">
            <a:off x="6469044" y="2132891"/>
            <a:ext cx="2378015" cy="1479817"/>
          </a:xfrm>
          <a:prstGeom prst="rect">
            <a:avLst/>
          </a:prstGeom>
          <a:noFill/>
          <a:ln>
            <a:noFill/>
          </a:ln>
        </p:spPr>
      </p:pic>
      <p:sp>
        <p:nvSpPr>
          <p:cNvPr id="303" name="Google Shape;303;p34"/>
          <p:cNvSpPr txBox="1">
            <a:spLocks noGrp="1"/>
          </p:cNvSpPr>
          <p:nvPr>
            <p:ph type="body" idx="1"/>
          </p:nvPr>
        </p:nvSpPr>
        <p:spPr>
          <a:xfrm>
            <a:off x="625500" y="2296165"/>
            <a:ext cx="4845000" cy="1476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0" lvl="0" indent="0" algn="l" rtl="0">
              <a:spcBef>
                <a:spcPts val="1600"/>
              </a:spcBef>
              <a:spcAft>
                <a:spcPts val="1600"/>
              </a:spcAft>
              <a:buNone/>
            </a:pPr>
            <a:endParaRPr>
              <a:solidFill>
                <a:schemeClr val="dk1"/>
              </a:solidFill>
            </a:endParaRPr>
          </a:p>
        </p:txBody>
      </p:sp>
      <p:sp>
        <p:nvSpPr>
          <p:cNvPr id="304" name="Google Shape;304;p34"/>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rPr>
              <a:t> RESEARCH RESOURCES</a:t>
            </a:r>
            <a:endParaRPr>
              <a:solidFill>
                <a:schemeClr val="dk1"/>
              </a:solidFill>
            </a:endParaRPr>
          </a:p>
        </p:txBody>
      </p:sp>
      <p:pic>
        <p:nvPicPr>
          <p:cNvPr id="305" name="Google Shape;305;p34"/>
          <p:cNvPicPr preferRelativeResize="0"/>
          <p:nvPr/>
        </p:nvPicPr>
        <p:blipFill>
          <a:blip r:embed="rId5">
            <a:alphaModFix/>
          </a:blip>
          <a:stretch>
            <a:fillRect/>
          </a:stretch>
        </p:blipFill>
        <p:spPr>
          <a:xfrm>
            <a:off x="5407874" y="3880950"/>
            <a:ext cx="1416501" cy="1017150"/>
          </a:xfrm>
          <a:prstGeom prst="rect">
            <a:avLst/>
          </a:prstGeom>
          <a:noFill/>
          <a:ln>
            <a:noFill/>
          </a:ln>
        </p:spPr>
      </p:pic>
      <p:cxnSp>
        <p:nvCxnSpPr>
          <p:cNvPr id="306" name="Google Shape;306;p34"/>
          <p:cNvCxnSpPr/>
          <p:nvPr/>
        </p:nvCxnSpPr>
        <p:spPr>
          <a:xfrm>
            <a:off x="880775" y="2144825"/>
            <a:ext cx="4168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txBox="1">
            <a:spLocks noGrp="1"/>
          </p:cNvSpPr>
          <p:nvPr>
            <p:ph type="ctrTitle" idx="15"/>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FACTORS TO CONSIDER</a:t>
            </a:r>
            <a:endParaRPr/>
          </a:p>
        </p:txBody>
      </p:sp>
      <p:sp>
        <p:nvSpPr>
          <p:cNvPr id="312" name="Google Shape;312;p35"/>
          <p:cNvSpPr txBox="1">
            <a:spLocks noGrp="1"/>
          </p:cNvSpPr>
          <p:nvPr>
            <p:ph type="subTitle" idx="2"/>
          </p:nvPr>
        </p:nvSpPr>
        <p:spPr>
          <a:xfrm>
            <a:off x="3718862" y="1974347"/>
            <a:ext cx="20982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biggest planet in our Solar System and the fourth-brightest object in the sky</a:t>
            </a:r>
            <a:endParaRPr/>
          </a:p>
        </p:txBody>
      </p:sp>
      <p:sp>
        <p:nvSpPr>
          <p:cNvPr id="313" name="Google Shape;313;p35"/>
          <p:cNvSpPr txBox="1">
            <a:spLocks noGrp="1"/>
          </p:cNvSpPr>
          <p:nvPr>
            <p:ph type="subTitle" idx="8"/>
          </p:nvPr>
        </p:nvSpPr>
        <p:spPr>
          <a:xfrm>
            <a:off x="3718862" y="3450672"/>
            <a:ext cx="20982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fourth-largest planet by diameter in our Solar System</a:t>
            </a:r>
            <a:endParaRPr/>
          </a:p>
        </p:txBody>
      </p:sp>
      <p:sp>
        <p:nvSpPr>
          <p:cNvPr id="314" name="Google Shape;314;p35"/>
          <p:cNvSpPr txBox="1">
            <a:spLocks noGrp="1"/>
          </p:cNvSpPr>
          <p:nvPr>
            <p:ph type="ctrTitle" idx="9"/>
          </p:nvPr>
        </p:nvSpPr>
        <p:spPr>
          <a:xfrm>
            <a:off x="3718866" y="3176000"/>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315" name="Google Shape;315;p35"/>
          <p:cNvSpPr txBox="1">
            <a:spLocks noGrp="1"/>
          </p:cNvSpPr>
          <p:nvPr>
            <p:ph type="subTitle" idx="1"/>
          </p:nvPr>
        </p:nvSpPr>
        <p:spPr>
          <a:xfrm>
            <a:off x="1226975" y="1974347"/>
            <a:ext cx="19515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 not hot. It’s full of iron oxide dust</a:t>
            </a:r>
            <a:endParaRPr/>
          </a:p>
        </p:txBody>
      </p:sp>
      <p:sp>
        <p:nvSpPr>
          <p:cNvPr id="316" name="Google Shape;316;p35"/>
          <p:cNvSpPr txBox="1">
            <a:spLocks noGrp="1"/>
          </p:cNvSpPr>
          <p:nvPr>
            <p:ph type="ctrTitle"/>
          </p:nvPr>
        </p:nvSpPr>
        <p:spPr>
          <a:xfrm>
            <a:off x="1226979" y="1699675"/>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17" name="Google Shape;317;p35"/>
          <p:cNvSpPr txBox="1">
            <a:spLocks noGrp="1"/>
          </p:cNvSpPr>
          <p:nvPr>
            <p:ph type="ctrTitle" idx="3"/>
          </p:nvPr>
        </p:nvSpPr>
        <p:spPr>
          <a:xfrm>
            <a:off x="3718866" y="1699675"/>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18" name="Google Shape;318;p35"/>
          <p:cNvSpPr txBox="1">
            <a:spLocks noGrp="1"/>
          </p:cNvSpPr>
          <p:nvPr>
            <p:ph type="subTitle" idx="4"/>
          </p:nvPr>
        </p:nvSpPr>
        <p:spPr>
          <a:xfrm>
            <a:off x="6418076" y="1974347"/>
            <a:ext cx="19515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Yes, this is the ringed one. It’s a gas giant, composed of hydrogen and helium</a:t>
            </a:r>
            <a:endParaRPr/>
          </a:p>
        </p:txBody>
      </p:sp>
      <p:sp>
        <p:nvSpPr>
          <p:cNvPr id="319" name="Google Shape;319;p35"/>
          <p:cNvSpPr txBox="1">
            <a:spLocks noGrp="1"/>
          </p:cNvSpPr>
          <p:nvPr>
            <p:ph type="ctrTitle" idx="5"/>
          </p:nvPr>
        </p:nvSpPr>
        <p:spPr>
          <a:xfrm>
            <a:off x="6418080" y="1699675"/>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320" name="Google Shape;320;p35"/>
          <p:cNvSpPr txBox="1">
            <a:spLocks noGrp="1"/>
          </p:cNvSpPr>
          <p:nvPr>
            <p:ph type="subTitle" idx="6"/>
          </p:nvPr>
        </p:nvSpPr>
        <p:spPr>
          <a:xfrm>
            <a:off x="1226975" y="3450672"/>
            <a:ext cx="19515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actually the smallest planet in our Solar System</a:t>
            </a:r>
            <a:endParaRPr/>
          </a:p>
        </p:txBody>
      </p:sp>
      <p:sp>
        <p:nvSpPr>
          <p:cNvPr id="321" name="Google Shape;321;p35"/>
          <p:cNvSpPr txBox="1">
            <a:spLocks noGrp="1"/>
          </p:cNvSpPr>
          <p:nvPr>
            <p:ph type="ctrTitle" idx="7"/>
          </p:nvPr>
        </p:nvSpPr>
        <p:spPr>
          <a:xfrm>
            <a:off x="1226979" y="3176000"/>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322" name="Google Shape;322;p35"/>
          <p:cNvSpPr txBox="1">
            <a:spLocks noGrp="1"/>
          </p:cNvSpPr>
          <p:nvPr>
            <p:ph type="subTitle" idx="13"/>
          </p:nvPr>
        </p:nvSpPr>
        <p:spPr>
          <a:xfrm>
            <a:off x="6418076" y="3450672"/>
            <a:ext cx="19515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a:t>
            </a:r>
            <a:endParaRPr/>
          </a:p>
        </p:txBody>
      </p:sp>
      <p:sp>
        <p:nvSpPr>
          <p:cNvPr id="323" name="Google Shape;323;p35"/>
          <p:cNvSpPr txBox="1">
            <a:spLocks noGrp="1"/>
          </p:cNvSpPr>
          <p:nvPr>
            <p:ph type="ctrTitle" idx="14"/>
          </p:nvPr>
        </p:nvSpPr>
        <p:spPr>
          <a:xfrm>
            <a:off x="6418080" y="3176000"/>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24" name="Google Shape;324;p35"/>
          <p:cNvSpPr txBox="1">
            <a:spLocks noGrp="1"/>
          </p:cNvSpPr>
          <p:nvPr>
            <p:ph type="ctrTitle"/>
          </p:nvPr>
        </p:nvSpPr>
        <p:spPr>
          <a:xfrm>
            <a:off x="730635" y="1699675"/>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endParaRPr/>
          </a:p>
        </p:txBody>
      </p:sp>
      <p:sp>
        <p:nvSpPr>
          <p:cNvPr id="325" name="Google Shape;325;p35"/>
          <p:cNvSpPr txBox="1">
            <a:spLocks noGrp="1"/>
          </p:cNvSpPr>
          <p:nvPr>
            <p:ph type="ctrTitle"/>
          </p:nvPr>
        </p:nvSpPr>
        <p:spPr>
          <a:xfrm>
            <a:off x="730635" y="3176000"/>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endParaRPr/>
          </a:p>
        </p:txBody>
      </p:sp>
      <p:cxnSp>
        <p:nvCxnSpPr>
          <p:cNvPr id="326" name="Google Shape;326;p35"/>
          <p:cNvCxnSpPr/>
          <p:nvPr/>
        </p:nvCxnSpPr>
        <p:spPr>
          <a:xfrm>
            <a:off x="1159125" y="1793500"/>
            <a:ext cx="0" cy="2207100"/>
          </a:xfrm>
          <a:prstGeom prst="straightConnector1">
            <a:avLst/>
          </a:prstGeom>
          <a:noFill/>
          <a:ln w="9525" cap="flat" cmpd="sng">
            <a:solidFill>
              <a:schemeClr val="dk1"/>
            </a:solidFill>
            <a:prstDash val="solid"/>
            <a:round/>
            <a:headEnd type="none" w="med" len="med"/>
            <a:tailEnd type="none" w="med" len="med"/>
          </a:ln>
        </p:spPr>
      </p:cxnSp>
      <p:sp>
        <p:nvSpPr>
          <p:cNvPr id="327" name="Google Shape;327;p35"/>
          <p:cNvSpPr txBox="1">
            <a:spLocks noGrp="1"/>
          </p:cNvSpPr>
          <p:nvPr>
            <p:ph type="ctrTitle"/>
          </p:nvPr>
        </p:nvSpPr>
        <p:spPr>
          <a:xfrm>
            <a:off x="3220973" y="1699675"/>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3.</a:t>
            </a:r>
            <a:endParaRPr/>
          </a:p>
        </p:txBody>
      </p:sp>
      <p:sp>
        <p:nvSpPr>
          <p:cNvPr id="328" name="Google Shape;328;p35"/>
          <p:cNvSpPr txBox="1">
            <a:spLocks noGrp="1"/>
          </p:cNvSpPr>
          <p:nvPr>
            <p:ph type="ctrTitle"/>
          </p:nvPr>
        </p:nvSpPr>
        <p:spPr>
          <a:xfrm>
            <a:off x="3220973" y="3176000"/>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4.</a:t>
            </a:r>
            <a:endParaRPr/>
          </a:p>
        </p:txBody>
      </p:sp>
      <p:cxnSp>
        <p:nvCxnSpPr>
          <p:cNvPr id="329" name="Google Shape;329;p35"/>
          <p:cNvCxnSpPr/>
          <p:nvPr/>
        </p:nvCxnSpPr>
        <p:spPr>
          <a:xfrm>
            <a:off x="3649463" y="1793500"/>
            <a:ext cx="0" cy="2207100"/>
          </a:xfrm>
          <a:prstGeom prst="straightConnector1">
            <a:avLst/>
          </a:prstGeom>
          <a:noFill/>
          <a:ln w="9525" cap="flat" cmpd="sng">
            <a:solidFill>
              <a:schemeClr val="dk1"/>
            </a:solidFill>
            <a:prstDash val="solid"/>
            <a:round/>
            <a:headEnd type="none" w="med" len="med"/>
            <a:tailEnd type="none" w="med" len="med"/>
          </a:ln>
        </p:spPr>
      </p:cxnSp>
      <p:sp>
        <p:nvSpPr>
          <p:cNvPr id="330" name="Google Shape;330;p35"/>
          <p:cNvSpPr txBox="1">
            <a:spLocks noGrp="1"/>
          </p:cNvSpPr>
          <p:nvPr>
            <p:ph type="ctrTitle"/>
          </p:nvPr>
        </p:nvSpPr>
        <p:spPr>
          <a:xfrm>
            <a:off x="5913610" y="1699675"/>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5.</a:t>
            </a:r>
            <a:endParaRPr/>
          </a:p>
        </p:txBody>
      </p:sp>
      <p:sp>
        <p:nvSpPr>
          <p:cNvPr id="331" name="Google Shape;331;p35"/>
          <p:cNvSpPr txBox="1">
            <a:spLocks noGrp="1"/>
          </p:cNvSpPr>
          <p:nvPr>
            <p:ph type="ctrTitle"/>
          </p:nvPr>
        </p:nvSpPr>
        <p:spPr>
          <a:xfrm>
            <a:off x="5913610" y="3176000"/>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6.</a:t>
            </a:r>
            <a:endParaRPr/>
          </a:p>
        </p:txBody>
      </p:sp>
      <p:cxnSp>
        <p:nvCxnSpPr>
          <p:cNvPr id="332" name="Google Shape;332;p35"/>
          <p:cNvCxnSpPr/>
          <p:nvPr/>
        </p:nvCxnSpPr>
        <p:spPr>
          <a:xfrm>
            <a:off x="6342100" y="1793500"/>
            <a:ext cx="0" cy="22071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6"/>
          <p:cNvSpPr txBox="1">
            <a:spLocks noGrp="1"/>
          </p:cNvSpPr>
          <p:nvPr>
            <p:ph type="ctrTitle"/>
          </p:nvPr>
        </p:nvSpPr>
        <p:spPr>
          <a:xfrm>
            <a:off x="3059434" y="2489279"/>
            <a:ext cx="40236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TITLE GOES HERE</a:t>
            </a:r>
            <a:endParaRPr/>
          </a:p>
        </p:txBody>
      </p:sp>
      <p:sp>
        <p:nvSpPr>
          <p:cNvPr id="338" name="Google Shape;338;p36"/>
          <p:cNvSpPr txBox="1">
            <a:spLocks noGrp="1"/>
          </p:cNvSpPr>
          <p:nvPr>
            <p:ph type="subTitle" idx="1"/>
          </p:nvPr>
        </p:nvSpPr>
        <p:spPr>
          <a:xfrm>
            <a:off x="4207496" y="3014457"/>
            <a:ext cx="28755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the subtitle here if you need it</a:t>
            </a:r>
            <a:endParaRPr/>
          </a:p>
          <a:p>
            <a:pPr marL="0" lvl="0" indent="0" algn="r" rtl="0">
              <a:spcBef>
                <a:spcPts val="0"/>
              </a:spcBef>
              <a:spcAft>
                <a:spcPts val="0"/>
              </a:spcAft>
              <a:buNone/>
            </a:pPr>
            <a:endParaRPr/>
          </a:p>
          <a:p>
            <a:pPr marL="0" lvl="0" indent="0" algn="l" rtl="0">
              <a:spcBef>
                <a:spcPts val="0"/>
              </a:spcBef>
              <a:spcAft>
                <a:spcPts val="0"/>
              </a:spcAft>
              <a:buNone/>
            </a:pPr>
            <a:endParaRPr/>
          </a:p>
        </p:txBody>
      </p:sp>
      <p:sp>
        <p:nvSpPr>
          <p:cNvPr id="339" name="Google Shape;339;p36"/>
          <p:cNvSpPr txBox="1">
            <a:spLocks noGrp="1"/>
          </p:cNvSpPr>
          <p:nvPr>
            <p:ph type="title" idx="2"/>
          </p:nvPr>
        </p:nvSpPr>
        <p:spPr>
          <a:xfrm>
            <a:off x="5329234" y="1852710"/>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340" name="Google Shape;340;p36"/>
          <p:cNvSpPr/>
          <p:nvPr/>
        </p:nvSpPr>
        <p:spPr>
          <a:xfrm flipH="1">
            <a:off x="6725676" y="1176750"/>
            <a:ext cx="2875524" cy="501915"/>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sp>
        <p:nvSpPr>
          <p:cNvPr id="341" name="Google Shape;341;p36"/>
          <p:cNvSpPr/>
          <p:nvPr/>
        </p:nvSpPr>
        <p:spPr>
          <a:xfrm rot="10800000">
            <a:off x="6725676" y="3464823"/>
            <a:ext cx="2875524" cy="501915"/>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7"/>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CLINICAL TRIAL</a:t>
            </a:r>
            <a:endParaRPr/>
          </a:p>
        </p:txBody>
      </p:sp>
      <p:sp>
        <p:nvSpPr>
          <p:cNvPr id="347" name="Google Shape;347;p37"/>
          <p:cNvSpPr txBox="1">
            <a:spLocks noGrp="1"/>
          </p:cNvSpPr>
          <p:nvPr>
            <p:ph type="subTitle" idx="4294967295"/>
          </p:nvPr>
        </p:nvSpPr>
        <p:spPr>
          <a:xfrm>
            <a:off x="1804389" y="2326627"/>
            <a:ext cx="822300" cy="4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Raleway"/>
                <a:ea typeface="Raleway"/>
                <a:cs typeface="Raleway"/>
                <a:sym typeface="Raleway"/>
              </a:rPr>
              <a:t>I</a:t>
            </a:r>
            <a:endParaRPr sz="1800" b="1">
              <a:solidFill>
                <a:schemeClr val="accent2"/>
              </a:solidFill>
              <a:latin typeface="Raleway"/>
              <a:ea typeface="Raleway"/>
              <a:cs typeface="Raleway"/>
              <a:sym typeface="Raleway"/>
            </a:endParaRPr>
          </a:p>
        </p:txBody>
      </p:sp>
      <p:sp>
        <p:nvSpPr>
          <p:cNvPr id="348" name="Google Shape;348;p37"/>
          <p:cNvSpPr txBox="1">
            <a:spLocks noGrp="1"/>
          </p:cNvSpPr>
          <p:nvPr>
            <p:ph type="subTitle" idx="4294967295"/>
          </p:nvPr>
        </p:nvSpPr>
        <p:spPr>
          <a:xfrm>
            <a:off x="1804389" y="1774581"/>
            <a:ext cx="822300" cy="4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Raleway"/>
                <a:ea typeface="Raleway"/>
                <a:cs typeface="Raleway"/>
                <a:sym typeface="Raleway"/>
              </a:rPr>
              <a:t>0</a:t>
            </a:r>
            <a:endParaRPr sz="1800" b="1">
              <a:solidFill>
                <a:schemeClr val="accent2"/>
              </a:solidFill>
              <a:latin typeface="Raleway"/>
              <a:ea typeface="Raleway"/>
              <a:cs typeface="Raleway"/>
              <a:sym typeface="Raleway"/>
            </a:endParaRPr>
          </a:p>
        </p:txBody>
      </p:sp>
      <p:sp>
        <p:nvSpPr>
          <p:cNvPr id="349" name="Google Shape;349;p37"/>
          <p:cNvSpPr txBox="1">
            <a:spLocks noGrp="1"/>
          </p:cNvSpPr>
          <p:nvPr>
            <p:ph type="subTitle" idx="4294967295"/>
          </p:nvPr>
        </p:nvSpPr>
        <p:spPr>
          <a:xfrm>
            <a:off x="1887339" y="4102175"/>
            <a:ext cx="656400" cy="4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Raleway"/>
                <a:ea typeface="Raleway"/>
                <a:cs typeface="Raleway"/>
                <a:sym typeface="Raleway"/>
              </a:rPr>
              <a:t>IV</a:t>
            </a:r>
            <a:endParaRPr sz="1800" b="1">
              <a:solidFill>
                <a:schemeClr val="accent2"/>
              </a:solidFill>
              <a:latin typeface="Raleway"/>
              <a:ea typeface="Raleway"/>
              <a:cs typeface="Raleway"/>
              <a:sym typeface="Raleway"/>
            </a:endParaRPr>
          </a:p>
        </p:txBody>
      </p:sp>
      <p:sp>
        <p:nvSpPr>
          <p:cNvPr id="350" name="Google Shape;350;p37"/>
          <p:cNvSpPr txBox="1">
            <a:spLocks noGrp="1"/>
          </p:cNvSpPr>
          <p:nvPr>
            <p:ph type="subTitle" idx="4294967295"/>
          </p:nvPr>
        </p:nvSpPr>
        <p:spPr>
          <a:xfrm>
            <a:off x="1861839" y="3507896"/>
            <a:ext cx="707400" cy="4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Raleway"/>
                <a:ea typeface="Raleway"/>
                <a:cs typeface="Raleway"/>
                <a:sym typeface="Raleway"/>
              </a:rPr>
              <a:t>III</a:t>
            </a:r>
            <a:endParaRPr sz="1800" b="1">
              <a:solidFill>
                <a:schemeClr val="accent2"/>
              </a:solidFill>
              <a:latin typeface="Raleway"/>
              <a:ea typeface="Raleway"/>
              <a:cs typeface="Raleway"/>
              <a:sym typeface="Raleway"/>
            </a:endParaRPr>
          </a:p>
        </p:txBody>
      </p:sp>
      <p:sp>
        <p:nvSpPr>
          <p:cNvPr id="351" name="Google Shape;351;p37"/>
          <p:cNvSpPr txBox="1">
            <a:spLocks noGrp="1"/>
          </p:cNvSpPr>
          <p:nvPr>
            <p:ph type="subTitle" idx="4294967295"/>
          </p:nvPr>
        </p:nvSpPr>
        <p:spPr>
          <a:xfrm>
            <a:off x="1941489" y="2918021"/>
            <a:ext cx="548100" cy="4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Raleway"/>
                <a:ea typeface="Raleway"/>
                <a:cs typeface="Raleway"/>
                <a:sym typeface="Raleway"/>
              </a:rPr>
              <a:t>II</a:t>
            </a:r>
            <a:endParaRPr sz="1800" b="1">
              <a:solidFill>
                <a:schemeClr val="accent2"/>
              </a:solidFill>
              <a:latin typeface="Raleway"/>
              <a:ea typeface="Raleway"/>
              <a:cs typeface="Raleway"/>
              <a:sym typeface="Raleway"/>
            </a:endParaRPr>
          </a:p>
        </p:txBody>
      </p:sp>
      <p:sp>
        <p:nvSpPr>
          <p:cNvPr id="352" name="Google Shape;352;p37"/>
          <p:cNvSpPr txBox="1">
            <a:spLocks noGrp="1"/>
          </p:cNvSpPr>
          <p:nvPr>
            <p:ph type="ctrTitle" idx="4294967295"/>
          </p:nvPr>
        </p:nvSpPr>
        <p:spPr>
          <a:xfrm>
            <a:off x="1491943" y="2044182"/>
            <a:ext cx="1447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a:latin typeface="Muli Regular"/>
                <a:ea typeface="Muli Regular"/>
                <a:cs typeface="Muli Regular"/>
                <a:sym typeface="Muli Regular"/>
              </a:rPr>
              <a:t>PRECLINICAL</a:t>
            </a:r>
            <a:endParaRPr sz="1200" b="0">
              <a:latin typeface="Muli Regular"/>
              <a:ea typeface="Muli Regular"/>
              <a:cs typeface="Muli Regular"/>
              <a:sym typeface="Muli Regular"/>
            </a:endParaRPr>
          </a:p>
        </p:txBody>
      </p:sp>
      <p:sp>
        <p:nvSpPr>
          <p:cNvPr id="353" name="Google Shape;353;p37"/>
          <p:cNvSpPr txBox="1">
            <a:spLocks noGrp="1"/>
          </p:cNvSpPr>
          <p:nvPr>
            <p:ph type="ctrTitle" idx="4294967295"/>
          </p:nvPr>
        </p:nvSpPr>
        <p:spPr>
          <a:xfrm>
            <a:off x="1491943" y="2604888"/>
            <a:ext cx="1447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a:latin typeface="Muli Regular"/>
                <a:ea typeface="Muli Regular"/>
                <a:cs typeface="Muli Regular"/>
                <a:sym typeface="Muli Regular"/>
              </a:rPr>
              <a:t>SAFETY</a:t>
            </a:r>
            <a:endParaRPr sz="1200" b="0">
              <a:latin typeface="Muli Regular"/>
              <a:ea typeface="Muli Regular"/>
              <a:cs typeface="Muli Regular"/>
              <a:sym typeface="Muli Regular"/>
            </a:endParaRPr>
          </a:p>
        </p:txBody>
      </p:sp>
      <p:sp>
        <p:nvSpPr>
          <p:cNvPr id="354" name="Google Shape;354;p37"/>
          <p:cNvSpPr txBox="1">
            <a:spLocks noGrp="1"/>
          </p:cNvSpPr>
          <p:nvPr>
            <p:ph type="ctrTitle" idx="4294967295"/>
          </p:nvPr>
        </p:nvSpPr>
        <p:spPr>
          <a:xfrm>
            <a:off x="1491943" y="3180239"/>
            <a:ext cx="1447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a:latin typeface="Muli Regular"/>
                <a:ea typeface="Muli Regular"/>
                <a:cs typeface="Muli Regular"/>
                <a:sym typeface="Muli Regular"/>
              </a:rPr>
              <a:t>DOSING</a:t>
            </a:r>
            <a:endParaRPr sz="1200" b="0">
              <a:latin typeface="Muli Regular"/>
              <a:ea typeface="Muli Regular"/>
              <a:cs typeface="Muli Regular"/>
              <a:sym typeface="Muli Regular"/>
            </a:endParaRPr>
          </a:p>
        </p:txBody>
      </p:sp>
      <p:sp>
        <p:nvSpPr>
          <p:cNvPr id="355" name="Google Shape;355;p37"/>
          <p:cNvSpPr txBox="1">
            <a:spLocks noGrp="1"/>
          </p:cNvSpPr>
          <p:nvPr>
            <p:ph type="ctrTitle" idx="4294967295"/>
          </p:nvPr>
        </p:nvSpPr>
        <p:spPr>
          <a:xfrm>
            <a:off x="1491943" y="3777555"/>
            <a:ext cx="1447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a:latin typeface="Muli Regular"/>
                <a:ea typeface="Muli Regular"/>
                <a:cs typeface="Muli Regular"/>
                <a:sym typeface="Muli Regular"/>
              </a:rPr>
              <a:t>EFFICACY</a:t>
            </a:r>
            <a:endParaRPr sz="1200" b="0">
              <a:latin typeface="Muli Regular"/>
              <a:ea typeface="Muli Regular"/>
              <a:cs typeface="Muli Regular"/>
              <a:sym typeface="Muli Regular"/>
            </a:endParaRPr>
          </a:p>
        </p:txBody>
      </p:sp>
      <p:sp>
        <p:nvSpPr>
          <p:cNvPr id="356" name="Google Shape;356;p37"/>
          <p:cNvSpPr txBox="1">
            <a:spLocks noGrp="1"/>
          </p:cNvSpPr>
          <p:nvPr>
            <p:ph type="ctrTitle" idx="4294967295"/>
          </p:nvPr>
        </p:nvSpPr>
        <p:spPr>
          <a:xfrm>
            <a:off x="1306543" y="4374531"/>
            <a:ext cx="18180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a:latin typeface="Muli Regular"/>
                <a:ea typeface="Muli Regular"/>
                <a:cs typeface="Muli Regular"/>
                <a:sym typeface="Muli Regular"/>
              </a:rPr>
              <a:t>LONG TERM SAFETY</a:t>
            </a:r>
            <a:endParaRPr sz="1200" b="0">
              <a:latin typeface="Muli Regular"/>
              <a:ea typeface="Muli Regular"/>
              <a:cs typeface="Muli Regular"/>
              <a:sym typeface="Muli Regular"/>
            </a:endParaRPr>
          </a:p>
        </p:txBody>
      </p:sp>
      <p:cxnSp>
        <p:nvCxnSpPr>
          <p:cNvPr id="357" name="Google Shape;357;p37"/>
          <p:cNvCxnSpPr/>
          <p:nvPr/>
        </p:nvCxnSpPr>
        <p:spPr>
          <a:xfrm>
            <a:off x="758450" y="1638575"/>
            <a:ext cx="7680300" cy="0"/>
          </a:xfrm>
          <a:prstGeom prst="straightConnector1">
            <a:avLst/>
          </a:prstGeom>
          <a:noFill/>
          <a:ln w="9525" cap="flat" cmpd="sng">
            <a:solidFill>
              <a:schemeClr val="dk1"/>
            </a:solidFill>
            <a:prstDash val="solid"/>
            <a:round/>
            <a:headEnd type="none" w="med" len="med"/>
            <a:tailEnd type="none" w="med" len="med"/>
          </a:ln>
        </p:spPr>
      </p:cxnSp>
      <p:sp>
        <p:nvSpPr>
          <p:cNvPr id="358" name="Google Shape;358;p37"/>
          <p:cNvSpPr txBox="1">
            <a:spLocks noGrp="1"/>
          </p:cNvSpPr>
          <p:nvPr>
            <p:ph type="ctrTitle" idx="4294967295"/>
          </p:nvPr>
        </p:nvSpPr>
        <p:spPr>
          <a:xfrm>
            <a:off x="3678583" y="1149125"/>
            <a:ext cx="1781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DOSE</a:t>
            </a:r>
            <a:endParaRPr sz="1400"/>
          </a:p>
        </p:txBody>
      </p:sp>
      <p:sp>
        <p:nvSpPr>
          <p:cNvPr id="359" name="Google Shape;359;p37"/>
          <p:cNvSpPr txBox="1">
            <a:spLocks noGrp="1"/>
          </p:cNvSpPr>
          <p:nvPr>
            <p:ph type="ctrTitle" idx="4294967295"/>
          </p:nvPr>
        </p:nvSpPr>
        <p:spPr>
          <a:xfrm>
            <a:off x="6049922" y="1149125"/>
            <a:ext cx="1781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SAMPLE SIZE</a:t>
            </a:r>
            <a:endParaRPr sz="1400"/>
          </a:p>
        </p:txBody>
      </p:sp>
      <p:sp>
        <p:nvSpPr>
          <p:cNvPr id="360" name="Google Shape;360;p37"/>
          <p:cNvSpPr/>
          <p:nvPr/>
        </p:nvSpPr>
        <p:spPr>
          <a:xfrm>
            <a:off x="6766848" y="2556037"/>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37"/>
          <p:cNvGrpSpPr/>
          <p:nvPr/>
        </p:nvGrpSpPr>
        <p:grpSpPr>
          <a:xfrm>
            <a:off x="4136304" y="2505843"/>
            <a:ext cx="347118" cy="340110"/>
            <a:chOff x="6657194" y="2434073"/>
            <a:chExt cx="375507" cy="367925"/>
          </a:xfrm>
        </p:grpSpPr>
        <p:sp>
          <p:nvSpPr>
            <p:cNvPr id="362" name="Google Shape;362;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7"/>
          <p:cNvGrpSpPr/>
          <p:nvPr/>
        </p:nvGrpSpPr>
        <p:grpSpPr>
          <a:xfrm>
            <a:off x="6801224" y="1934908"/>
            <a:ext cx="278795" cy="351615"/>
            <a:chOff x="8010427" y="3348503"/>
            <a:chExt cx="278795" cy="351615"/>
          </a:xfrm>
        </p:grpSpPr>
        <p:sp>
          <p:nvSpPr>
            <p:cNvPr id="366" name="Google Shape;366;p37"/>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37"/>
          <p:cNvGrpSpPr/>
          <p:nvPr/>
        </p:nvGrpSpPr>
        <p:grpSpPr>
          <a:xfrm>
            <a:off x="4420393" y="1930926"/>
            <a:ext cx="285230" cy="355597"/>
            <a:chOff x="8007400" y="2902278"/>
            <a:chExt cx="285230" cy="355597"/>
          </a:xfrm>
        </p:grpSpPr>
        <p:sp>
          <p:nvSpPr>
            <p:cNvPr id="371" name="Google Shape;371;p37"/>
            <p:cNvSpPr/>
            <p:nvPr/>
          </p:nvSpPr>
          <p:spPr>
            <a:xfrm>
              <a:off x="8134820" y="3165305"/>
              <a:ext cx="39851" cy="39851"/>
            </a:xfrm>
            <a:custGeom>
              <a:avLst/>
              <a:gdLst/>
              <a:ahLst/>
              <a:cxnLst/>
              <a:rect l="l" t="t" r="r" b="b"/>
              <a:pathLst>
                <a:path w="1251" h="1251" extrusionOk="0">
                  <a:moveTo>
                    <a:pt x="632" y="310"/>
                  </a:moveTo>
                  <a:cubicBezTo>
                    <a:pt x="799" y="310"/>
                    <a:pt x="930" y="441"/>
                    <a:pt x="930" y="608"/>
                  </a:cubicBezTo>
                  <a:cubicBezTo>
                    <a:pt x="930" y="775"/>
                    <a:pt x="799" y="906"/>
                    <a:pt x="632" y="906"/>
                  </a:cubicBezTo>
                  <a:cubicBezTo>
                    <a:pt x="465" y="906"/>
                    <a:pt x="334" y="775"/>
                    <a:pt x="334" y="608"/>
                  </a:cubicBezTo>
                  <a:cubicBezTo>
                    <a:pt x="334" y="441"/>
                    <a:pt x="465" y="310"/>
                    <a:pt x="632" y="310"/>
                  </a:cubicBezTo>
                  <a:close/>
                  <a:moveTo>
                    <a:pt x="632" y="1"/>
                  </a:moveTo>
                  <a:cubicBezTo>
                    <a:pt x="287" y="1"/>
                    <a:pt x="1" y="275"/>
                    <a:pt x="1" y="620"/>
                  </a:cubicBezTo>
                  <a:cubicBezTo>
                    <a:pt x="1" y="965"/>
                    <a:pt x="287" y="1251"/>
                    <a:pt x="632" y="1251"/>
                  </a:cubicBezTo>
                  <a:cubicBezTo>
                    <a:pt x="977" y="1251"/>
                    <a:pt x="1251" y="965"/>
                    <a:pt x="1251" y="620"/>
                  </a:cubicBezTo>
                  <a:cubicBezTo>
                    <a:pt x="1251" y="275"/>
                    <a:pt x="977" y="1"/>
                    <a:pt x="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7"/>
            <p:cNvSpPr/>
            <p:nvPr/>
          </p:nvSpPr>
          <p:spPr>
            <a:xfrm>
              <a:off x="8007400" y="2902278"/>
              <a:ext cx="285230" cy="355597"/>
            </a:xfrm>
            <a:custGeom>
              <a:avLst/>
              <a:gdLst/>
              <a:ahLst/>
              <a:cxnLst/>
              <a:rect l="l" t="t" r="r" b="b"/>
              <a:pathLst>
                <a:path w="8954" h="11163" extrusionOk="0">
                  <a:moveTo>
                    <a:pt x="6528" y="337"/>
                  </a:moveTo>
                  <a:cubicBezTo>
                    <a:pt x="6549" y="337"/>
                    <a:pt x="6573" y="346"/>
                    <a:pt x="6596" y="364"/>
                  </a:cubicBezTo>
                  <a:lnTo>
                    <a:pt x="7632" y="1412"/>
                  </a:lnTo>
                  <a:cubicBezTo>
                    <a:pt x="7668" y="1435"/>
                    <a:pt x="7668" y="1483"/>
                    <a:pt x="7632" y="1519"/>
                  </a:cubicBezTo>
                  <a:lnTo>
                    <a:pt x="7489" y="1674"/>
                  </a:lnTo>
                  <a:cubicBezTo>
                    <a:pt x="7472" y="1691"/>
                    <a:pt x="7454" y="1700"/>
                    <a:pt x="7434" y="1700"/>
                  </a:cubicBezTo>
                  <a:cubicBezTo>
                    <a:pt x="7415" y="1700"/>
                    <a:pt x="7394" y="1691"/>
                    <a:pt x="7370" y="1674"/>
                  </a:cubicBezTo>
                  <a:lnTo>
                    <a:pt x="6323" y="626"/>
                  </a:lnTo>
                  <a:cubicBezTo>
                    <a:pt x="6299" y="590"/>
                    <a:pt x="6299" y="542"/>
                    <a:pt x="6323" y="519"/>
                  </a:cubicBezTo>
                  <a:lnTo>
                    <a:pt x="6477" y="364"/>
                  </a:lnTo>
                  <a:cubicBezTo>
                    <a:pt x="6489" y="346"/>
                    <a:pt x="6507" y="337"/>
                    <a:pt x="6528" y="337"/>
                  </a:cubicBezTo>
                  <a:close/>
                  <a:moveTo>
                    <a:pt x="6299" y="1066"/>
                  </a:moveTo>
                  <a:lnTo>
                    <a:pt x="7001" y="1769"/>
                  </a:lnTo>
                  <a:lnTo>
                    <a:pt x="6346" y="2424"/>
                  </a:lnTo>
                  <a:lnTo>
                    <a:pt x="5644" y="1721"/>
                  </a:lnTo>
                  <a:lnTo>
                    <a:pt x="6299" y="1066"/>
                  </a:lnTo>
                  <a:close/>
                  <a:moveTo>
                    <a:pt x="2155" y="4698"/>
                  </a:moveTo>
                  <a:lnTo>
                    <a:pt x="2453" y="4995"/>
                  </a:lnTo>
                  <a:lnTo>
                    <a:pt x="2215" y="5198"/>
                  </a:lnTo>
                  <a:cubicBezTo>
                    <a:pt x="2203" y="5216"/>
                    <a:pt x="2182" y="5225"/>
                    <a:pt x="2160" y="5225"/>
                  </a:cubicBezTo>
                  <a:cubicBezTo>
                    <a:pt x="2137" y="5225"/>
                    <a:pt x="2114" y="5216"/>
                    <a:pt x="2096" y="5198"/>
                  </a:cubicBezTo>
                  <a:lnTo>
                    <a:pt x="1941" y="5031"/>
                  </a:lnTo>
                  <a:cubicBezTo>
                    <a:pt x="1905" y="5007"/>
                    <a:pt x="1905" y="4948"/>
                    <a:pt x="1941" y="4924"/>
                  </a:cubicBezTo>
                  <a:lnTo>
                    <a:pt x="2155" y="4698"/>
                  </a:lnTo>
                  <a:close/>
                  <a:moveTo>
                    <a:pt x="2408" y="3865"/>
                  </a:moveTo>
                  <a:cubicBezTo>
                    <a:pt x="2416" y="3865"/>
                    <a:pt x="2422" y="3869"/>
                    <a:pt x="2429" y="3876"/>
                  </a:cubicBezTo>
                  <a:lnTo>
                    <a:pt x="2572" y="4031"/>
                  </a:lnTo>
                  <a:cubicBezTo>
                    <a:pt x="4203" y="5662"/>
                    <a:pt x="4144" y="5579"/>
                    <a:pt x="4108" y="5603"/>
                  </a:cubicBezTo>
                  <a:lnTo>
                    <a:pt x="3846" y="5876"/>
                  </a:lnTo>
                  <a:cubicBezTo>
                    <a:pt x="3842" y="5879"/>
                    <a:pt x="3839" y="5883"/>
                    <a:pt x="3835" y="5883"/>
                  </a:cubicBezTo>
                  <a:cubicBezTo>
                    <a:pt x="3804" y="5883"/>
                    <a:pt x="3678" y="5722"/>
                    <a:pt x="2120" y="4174"/>
                  </a:cubicBezTo>
                  <a:cubicBezTo>
                    <a:pt x="2096" y="4162"/>
                    <a:pt x="2096" y="4138"/>
                    <a:pt x="2120" y="4138"/>
                  </a:cubicBezTo>
                  <a:cubicBezTo>
                    <a:pt x="2328" y="3930"/>
                    <a:pt x="2378" y="3865"/>
                    <a:pt x="2408" y="3865"/>
                  </a:cubicBezTo>
                  <a:close/>
                  <a:moveTo>
                    <a:pt x="3025" y="5579"/>
                  </a:moveTo>
                  <a:lnTo>
                    <a:pt x="3322" y="5876"/>
                  </a:lnTo>
                  <a:lnTo>
                    <a:pt x="3084" y="6079"/>
                  </a:lnTo>
                  <a:cubicBezTo>
                    <a:pt x="3066" y="6097"/>
                    <a:pt x="3042" y="6106"/>
                    <a:pt x="3020" y="6106"/>
                  </a:cubicBezTo>
                  <a:cubicBezTo>
                    <a:pt x="2998" y="6106"/>
                    <a:pt x="2977" y="6097"/>
                    <a:pt x="2965" y="6079"/>
                  </a:cubicBezTo>
                  <a:lnTo>
                    <a:pt x="2798" y="5912"/>
                  </a:lnTo>
                  <a:cubicBezTo>
                    <a:pt x="2774" y="5888"/>
                    <a:pt x="2774" y="5829"/>
                    <a:pt x="2798" y="5793"/>
                  </a:cubicBezTo>
                  <a:lnTo>
                    <a:pt x="3025" y="5579"/>
                  </a:lnTo>
                  <a:close/>
                  <a:moveTo>
                    <a:pt x="3025" y="6936"/>
                  </a:moveTo>
                  <a:cubicBezTo>
                    <a:pt x="3072" y="6936"/>
                    <a:pt x="3096" y="6972"/>
                    <a:pt x="3096" y="7019"/>
                  </a:cubicBezTo>
                  <a:lnTo>
                    <a:pt x="3096" y="7269"/>
                  </a:lnTo>
                  <a:cubicBezTo>
                    <a:pt x="3096" y="7317"/>
                    <a:pt x="3072" y="7341"/>
                    <a:pt x="3025" y="7341"/>
                  </a:cubicBezTo>
                  <a:lnTo>
                    <a:pt x="405" y="7341"/>
                  </a:lnTo>
                  <a:cubicBezTo>
                    <a:pt x="369" y="7341"/>
                    <a:pt x="334" y="7305"/>
                    <a:pt x="334" y="7269"/>
                  </a:cubicBezTo>
                  <a:lnTo>
                    <a:pt x="334" y="7019"/>
                  </a:lnTo>
                  <a:cubicBezTo>
                    <a:pt x="334" y="6972"/>
                    <a:pt x="358" y="6936"/>
                    <a:pt x="405" y="6936"/>
                  </a:cubicBezTo>
                  <a:close/>
                  <a:moveTo>
                    <a:pt x="1834" y="7674"/>
                  </a:moveTo>
                  <a:cubicBezTo>
                    <a:pt x="2060" y="7960"/>
                    <a:pt x="2322" y="8210"/>
                    <a:pt x="2632" y="8401"/>
                  </a:cubicBezTo>
                  <a:cubicBezTo>
                    <a:pt x="2608" y="8448"/>
                    <a:pt x="2572" y="8496"/>
                    <a:pt x="2548" y="8520"/>
                  </a:cubicBezTo>
                  <a:cubicBezTo>
                    <a:pt x="2489" y="8591"/>
                    <a:pt x="2441" y="8663"/>
                    <a:pt x="2393" y="8746"/>
                  </a:cubicBezTo>
                  <a:cubicBezTo>
                    <a:pt x="2382" y="8770"/>
                    <a:pt x="2334" y="8805"/>
                    <a:pt x="2322" y="8853"/>
                  </a:cubicBezTo>
                  <a:cubicBezTo>
                    <a:pt x="1846" y="8555"/>
                    <a:pt x="1465" y="8151"/>
                    <a:pt x="1167" y="7674"/>
                  </a:cubicBezTo>
                  <a:close/>
                  <a:moveTo>
                    <a:pt x="4632" y="7793"/>
                  </a:moveTo>
                  <a:cubicBezTo>
                    <a:pt x="5870" y="7793"/>
                    <a:pt x="6846" y="8793"/>
                    <a:pt x="6918" y="9936"/>
                  </a:cubicBezTo>
                  <a:lnTo>
                    <a:pt x="2334" y="9936"/>
                  </a:lnTo>
                  <a:cubicBezTo>
                    <a:pt x="2417" y="8770"/>
                    <a:pt x="3406" y="7793"/>
                    <a:pt x="4632" y="7793"/>
                  </a:cubicBezTo>
                  <a:close/>
                  <a:moveTo>
                    <a:pt x="6525" y="1"/>
                  </a:moveTo>
                  <a:cubicBezTo>
                    <a:pt x="6421" y="1"/>
                    <a:pt x="6317" y="42"/>
                    <a:pt x="6239" y="126"/>
                  </a:cubicBezTo>
                  <a:lnTo>
                    <a:pt x="6084" y="269"/>
                  </a:lnTo>
                  <a:cubicBezTo>
                    <a:pt x="5942" y="423"/>
                    <a:pt x="5942" y="662"/>
                    <a:pt x="6073" y="804"/>
                  </a:cubicBezTo>
                  <a:lnTo>
                    <a:pt x="5406" y="1483"/>
                  </a:lnTo>
                  <a:lnTo>
                    <a:pt x="5251" y="1328"/>
                  </a:lnTo>
                  <a:cubicBezTo>
                    <a:pt x="5221" y="1299"/>
                    <a:pt x="5180" y="1284"/>
                    <a:pt x="5136" y="1284"/>
                  </a:cubicBezTo>
                  <a:cubicBezTo>
                    <a:pt x="5093" y="1284"/>
                    <a:pt x="5049" y="1299"/>
                    <a:pt x="5013" y="1328"/>
                  </a:cubicBezTo>
                  <a:lnTo>
                    <a:pt x="3977" y="2376"/>
                  </a:lnTo>
                  <a:cubicBezTo>
                    <a:pt x="3917" y="2436"/>
                    <a:pt x="3917" y="2531"/>
                    <a:pt x="3977" y="2614"/>
                  </a:cubicBezTo>
                  <a:cubicBezTo>
                    <a:pt x="4007" y="2644"/>
                    <a:pt x="4045" y="2659"/>
                    <a:pt x="4087" y="2659"/>
                  </a:cubicBezTo>
                  <a:cubicBezTo>
                    <a:pt x="4129" y="2659"/>
                    <a:pt x="4173" y="2644"/>
                    <a:pt x="4215" y="2614"/>
                  </a:cubicBezTo>
                  <a:lnTo>
                    <a:pt x="5132" y="1685"/>
                  </a:lnTo>
                  <a:lnTo>
                    <a:pt x="6299" y="2852"/>
                  </a:lnTo>
                  <a:lnTo>
                    <a:pt x="4060" y="5079"/>
                  </a:lnTo>
                  <a:lnTo>
                    <a:pt x="2905" y="3924"/>
                  </a:lnTo>
                  <a:lnTo>
                    <a:pt x="3739" y="3090"/>
                  </a:lnTo>
                  <a:cubicBezTo>
                    <a:pt x="3798" y="3031"/>
                    <a:pt x="3798" y="2924"/>
                    <a:pt x="3739" y="2864"/>
                  </a:cubicBezTo>
                  <a:cubicBezTo>
                    <a:pt x="3709" y="2834"/>
                    <a:pt x="3667" y="2820"/>
                    <a:pt x="3624" y="2820"/>
                  </a:cubicBezTo>
                  <a:cubicBezTo>
                    <a:pt x="3581" y="2820"/>
                    <a:pt x="3536" y="2834"/>
                    <a:pt x="3501" y="2864"/>
                  </a:cubicBezTo>
                  <a:lnTo>
                    <a:pt x="2667" y="3698"/>
                  </a:lnTo>
                  <a:lnTo>
                    <a:pt x="2632" y="3662"/>
                  </a:lnTo>
                  <a:cubicBezTo>
                    <a:pt x="2566" y="3596"/>
                    <a:pt x="2477" y="3564"/>
                    <a:pt x="2388" y="3564"/>
                  </a:cubicBezTo>
                  <a:cubicBezTo>
                    <a:pt x="2298" y="3564"/>
                    <a:pt x="2209" y="3596"/>
                    <a:pt x="2143" y="3662"/>
                  </a:cubicBezTo>
                  <a:lnTo>
                    <a:pt x="1870" y="3936"/>
                  </a:lnTo>
                  <a:cubicBezTo>
                    <a:pt x="1739" y="4067"/>
                    <a:pt x="1739" y="4293"/>
                    <a:pt x="1870" y="4424"/>
                  </a:cubicBezTo>
                  <a:lnTo>
                    <a:pt x="1905" y="4460"/>
                  </a:lnTo>
                  <a:cubicBezTo>
                    <a:pt x="1751" y="4638"/>
                    <a:pt x="1548" y="4722"/>
                    <a:pt x="1548" y="4972"/>
                  </a:cubicBezTo>
                  <a:cubicBezTo>
                    <a:pt x="1548" y="5079"/>
                    <a:pt x="1596" y="5186"/>
                    <a:pt x="1667" y="5269"/>
                  </a:cubicBezTo>
                  <a:cubicBezTo>
                    <a:pt x="1786" y="5376"/>
                    <a:pt x="1870" y="5555"/>
                    <a:pt x="2132" y="5555"/>
                  </a:cubicBezTo>
                  <a:cubicBezTo>
                    <a:pt x="2382" y="5555"/>
                    <a:pt x="2465" y="5353"/>
                    <a:pt x="2644" y="5198"/>
                  </a:cubicBezTo>
                  <a:lnTo>
                    <a:pt x="2763" y="5317"/>
                  </a:lnTo>
                  <a:cubicBezTo>
                    <a:pt x="2620" y="5495"/>
                    <a:pt x="2405" y="5591"/>
                    <a:pt x="2405" y="5841"/>
                  </a:cubicBezTo>
                  <a:cubicBezTo>
                    <a:pt x="2405" y="6079"/>
                    <a:pt x="2608" y="6186"/>
                    <a:pt x="2691" y="6305"/>
                  </a:cubicBezTo>
                  <a:cubicBezTo>
                    <a:pt x="2763" y="6377"/>
                    <a:pt x="2870" y="6424"/>
                    <a:pt x="2989" y="6424"/>
                  </a:cubicBezTo>
                  <a:cubicBezTo>
                    <a:pt x="3239" y="6424"/>
                    <a:pt x="3334" y="6210"/>
                    <a:pt x="3513" y="6067"/>
                  </a:cubicBezTo>
                  <a:cubicBezTo>
                    <a:pt x="3525" y="6079"/>
                    <a:pt x="3620" y="6198"/>
                    <a:pt x="3798" y="6198"/>
                  </a:cubicBezTo>
                  <a:cubicBezTo>
                    <a:pt x="3882" y="6198"/>
                    <a:pt x="3977" y="6162"/>
                    <a:pt x="4048" y="6091"/>
                  </a:cubicBezTo>
                  <a:lnTo>
                    <a:pt x="4310" y="5829"/>
                  </a:lnTo>
                  <a:cubicBezTo>
                    <a:pt x="4453" y="5686"/>
                    <a:pt x="4453" y="5472"/>
                    <a:pt x="4310" y="5329"/>
                  </a:cubicBezTo>
                  <a:lnTo>
                    <a:pt x="4287" y="5305"/>
                  </a:lnTo>
                  <a:lnTo>
                    <a:pt x="6239" y="3352"/>
                  </a:lnTo>
                  <a:cubicBezTo>
                    <a:pt x="6930" y="3924"/>
                    <a:pt x="7335" y="4733"/>
                    <a:pt x="7335" y="5626"/>
                  </a:cubicBezTo>
                  <a:cubicBezTo>
                    <a:pt x="7335" y="6555"/>
                    <a:pt x="6906" y="7412"/>
                    <a:pt x="6156" y="7984"/>
                  </a:cubicBezTo>
                  <a:cubicBezTo>
                    <a:pt x="5690" y="7638"/>
                    <a:pt x="5153" y="7470"/>
                    <a:pt x="4619" y="7470"/>
                  </a:cubicBezTo>
                  <a:cubicBezTo>
                    <a:pt x="3993" y="7470"/>
                    <a:pt x="3371" y="7701"/>
                    <a:pt x="2870" y="8151"/>
                  </a:cubicBezTo>
                  <a:cubicBezTo>
                    <a:pt x="2644" y="8008"/>
                    <a:pt x="2453" y="7853"/>
                    <a:pt x="2274" y="7650"/>
                  </a:cubicBezTo>
                  <a:lnTo>
                    <a:pt x="3025" y="7650"/>
                  </a:lnTo>
                  <a:cubicBezTo>
                    <a:pt x="3239" y="7650"/>
                    <a:pt x="3417" y="7472"/>
                    <a:pt x="3417" y="7258"/>
                  </a:cubicBezTo>
                  <a:lnTo>
                    <a:pt x="3417" y="6996"/>
                  </a:lnTo>
                  <a:cubicBezTo>
                    <a:pt x="3417" y="6781"/>
                    <a:pt x="3239" y="6603"/>
                    <a:pt x="3025" y="6603"/>
                  </a:cubicBezTo>
                  <a:lnTo>
                    <a:pt x="405" y="6603"/>
                  </a:lnTo>
                  <a:cubicBezTo>
                    <a:pt x="179" y="6603"/>
                    <a:pt x="0" y="6781"/>
                    <a:pt x="0" y="6996"/>
                  </a:cubicBezTo>
                  <a:lnTo>
                    <a:pt x="0" y="7258"/>
                  </a:lnTo>
                  <a:cubicBezTo>
                    <a:pt x="0" y="7472"/>
                    <a:pt x="179" y="7650"/>
                    <a:pt x="405" y="7650"/>
                  </a:cubicBezTo>
                  <a:lnTo>
                    <a:pt x="774" y="7650"/>
                  </a:lnTo>
                  <a:cubicBezTo>
                    <a:pt x="1036" y="8162"/>
                    <a:pt x="1548" y="8722"/>
                    <a:pt x="2191" y="9127"/>
                  </a:cubicBezTo>
                  <a:cubicBezTo>
                    <a:pt x="2084" y="9377"/>
                    <a:pt x="2036" y="9651"/>
                    <a:pt x="2012" y="9936"/>
                  </a:cubicBezTo>
                  <a:lnTo>
                    <a:pt x="846" y="9936"/>
                  </a:lnTo>
                  <a:cubicBezTo>
                    <a:pt x="774" y="9936"/>
                    <a:pt x="715" y="9972"/>
                    <a:pt x="703" y="10032"/>
                  </a:cubicBezTo>
                  <a:lnTo>
                    <a:pt x="346" y="10948"/>
                  </a:lnTo>
                  <a:cubicBezTo>
                    <a:pt x="298" y="11044"/>
                    <a:pt x="381" y="11163"/>
                    <a:pt x="488" y="11163"/>
                  </a:cubicBezTo>
                  <a:lnTo>
                    <a:pt x="1393" y="11163"/>
                  </a:lnTo>
                  <a:cubicBezTo>
                    <a:pt x="1489" y="11163"/>
                    <a:pt x="1560" y="11091"/>
                    <a:pt x="1560" y="11008"/>
                  </a:cubicBezTo>
                  <a:cubicBezTo>
                    <a:pt x="1560" y="10913"/>
                    <a:pt x="1489" y="10841"/>
                    <a:pt x="1393" y="10841"/>
                  </a:cubicBezTo>
                  <a:lnTo>
                    <a:pt x="739" y="10841"/>
                  </a:lnTo>
                  <a:lnTo>
                    <a:pt x="965" y="10258"/>
                  </a:lnTo>
                  <a:lnTo>
                    <a:pt x="8299" y="10258"/>
                  </a:lnTo>
                  <a:lnTo>
                    <a:pt x="8525" y="10841"/>
                  </a:lnTo>
                  <a:lnTo>
                    <a:pt x="2167" y="10841"/>
                  </a:lnTo>
                  <a:cubicBezTo>
                    <a:pt x="2084" y="10841"/>
                    <a:pt x="2012" y="10913"/>
                    <a:pt x="2012" y="11008"/>
                  </a:cubicBezTo>
                  <a:cubicBezTo>
                    <a:pt x="2012" y="11091"/>
                    <a:pt x="2084" y="11163"/>
                    <a:pt x="2167" y="11163"/>
                  </a:cubicBezTo>
                  <a:lnTo>
                    <a:pt x="8763" y="11163"/>
                  </a:lnTo>
                  <a:cubicBezTo>
                    <a:pt x="8882" y="11163"/>
                    <a:pt x="8954" y="11044"/>
                    <a:pt x="8918" y="10948"/>
                  </a:cubicBezTo>
                  <a:lnTo>
                    <a:pt x="8561" y="10044"/>
                  </a:lnTo>
                  <a:cubicBezTo>
                    <a:pt x="8525" y="9984"/>
                    <a:pt x="8466" y="9936"/>
                    <a:pt x="8406" y="9936"/>
                  </a:cubicBezTo>
                  <a:lnTo>
                    <a:pt x="7251" y="9936"/>
                  </a:lnTo>
                  <a:cubicBezTo>
                    <a:pt x="7216" y="9555"/>
                    <a:pt x="7132" y="9198"/>
                    <a:pt x="6965" y="8889"/>
                  </a:cubicBezTo>
                  <a:cubicBezTo>
                    <a:pt x="7847" y="8210"/>
                    <a:pt x="8430" y="7174"/>
                    <a:pt x="8525" y="6067"/>
                  </a:cubicBezTo>
                  <a:cubicBezTo>
                    <a:pt x="8537" y="5972"/>
                    <a:pt x="8466" y="5900"/>
                    <a:pt x="8382" y="5888"/>
                  </a:cubicBezTo>
                  <a:cubicBezTo>
                    <a:pt x="8371" y="5886"/>
                    <a:pt x="8360" y="5884"/>
                    <a:pt x="8350" y="5884"/>
                  </a:cubicBezTo>
                  <a:cubicBezTo>
                    <a:pt x="8271" y="5884"/>
                    <a:pt x="8214" y="5958"/>
                    <a:pt x="8204" y="6031"/>
                  </a:cubicBezTo>
                  <a:cubicBezTo>
                    <a:pt x="8097" y="7043"/>
                    <a:pt x="7597" y="7972"/>
                    <a:pt x="6799" y="8603"/>
                  </a:cubicBezTo>
                  <a:cubicBezTo>
                    <a:pt x="6751" y="8543"/>
                    <a:pt x="6715" y="8508"/>
                    <a:pt x="6668" y="8460"/>
                  </a:cubicBezTo>
                  <a:cubicBezTo>
                    <a:pt x="6608" y="8389"/>
                    <a:pt x="6537" y="8293"/>
                    <a:pt x="6454" y="8222"/>
                  </a:cubicBezTo>
                  <a:lnTo>
                    <a:pt x="6430" y="8186"/>
                  </a:lnTo>
                  <a:cubicBezTo>
                    <a:pt x="8037" y="6912"/>
                    <a:pt x="8097" y="4460"/>
                    <a:pt x="6477" y="3114"/>
                  </a:cubicBezTo>
                  <a:lnTo>
                    <a:pt x="6632" y="2948"/>
                  </a:lnTo>
                  <a:cubicBezTo>
                    <a:pt x="6692" y="2888"/>
                    <a:pt x="6692" y="2793"/>
                    <a:pt x="6632" y="2733"/>
                  </a:cubicBezTo>
                  <a:lnTo>
                    <a:pt x="6561" y="2650"/>
                  </a:lnTo>
                  <a:lnTo>
                    <a:pt x="6656" y="2567"/>
                  </a:lnTo>
                  <a:cubicBezTo>
                    <a:pt x="7013" y="2793"/>
                    <a:pt x="7489" y="3305"/>
                    <a:pt x="7799" y="3900"/>
                  </a:cubicBezTo>
                  <a:cubicBezTo>
                    <a:pt x="8037" y="4352"/>
                    <a:pt x="8168" y="4876"/>
                    <a:pt x="8216" y="5376"/>
                  </a:cubicBezTo>
                  <a:cubicBezTo>
                    <a:pt x="8216" y="5465"/>
                    <a:pt x="8287" y="5532"/>
                    <a:pt x="8373" y="5532"/>
                  </a:cubicBezTo>
                  <a:cubicBezTo>
                    <a:pt x="8380" y="5532"/>
                    <a:pt x="8387" y="5532"/>
                    <a:pt x="8394" y="5531"/>
                  </a:cubicBezTo>
                  <a:cubicBezTo>
                    <a:pt x="8478" y="5531"/>
                    <a:pt x="8561" y="5436"/>
                    <a:pt x="8537" y="5353"/>
                  </a:cubicBezTo>
                  <a:cubicBezTo>
                    <a:pt x="8454" y="4138"/>
                    <a:pt x="7858" y="3055"/>
                    <a:pt x="6894" y="2328"/>
                  </a:cubicBezTo>
                  <a:lnTo>
                    <a:pt x="7251" y="1971"/>
                  </a:lnTo>
                  <a:cubicBezTo>
                    <a:pt x="7317" y="2002"/>
                    <a:pt x="7384" y="2017"/>
                    <a:pt x="7446" y="2017"/>
                  </a:cubicBezTo>
                  <a:cubicBezTo>
                    <a:pt x="7551" y="2017"/>
                    <a:pt x="7644" y="1975"/>
                    <a:pt x="7704" y="1900"/>
                  </a:cubicBezTo>
                  <a:lnTo>
                    <a:pt x="7858" y="1745"/>
                  </a:lnTo>
                  <a:cubicBezTo>
                    <a:pt x="8025" y="1578"/>
                    <a:pt x="8025" y="1328"/>
                    <a:pt x="7858" y="1162"/>
                  </a:cubicBezTo>
                  <a:lnTo>
                    <a:pt x="6811" y="126"/>
                  </a:lnTo>
                  <a:cubicBezTo>
                    <a:pt x="6733" y="42"/>
                    <a:pt x="6629" y="1"/>
                    <a:pt x="6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7"/>
          <p:cNvGrpSpPr/>
          <p:nvPr/>
        </p:nvGrpSpPr>
        <p:grpSpPr>
          <a:xfrm>
            <a:off x="4657181" y="2505843"/>
            <a:ext cx="347118" cy="340110"/>
            <a:chOff x="6657194" y="2434073"/>
            <a:chExt cx="375507" cy="367925"/>
          </a:xfrm>
        </p:grpSpPr>
        <p:sp>
          <p:nvSpPr>
            <p:cNvPr id="374" name="Google Shape;374;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7"/>
          <p:cNvGrpSpPr/>
          <p:nvPr/>
        </p:nvGrpSpPr>
        <p:grpSpPr>
          <a:xfrm>
            <a:off x="3615427" y="2505843"/>
            <a:ext cx="347118" cy="340110"/>
            <a:chOff x="6657194" y="2434073"/>
            <a:chExt cx="375507" cy="367925"/>
          </a:xfrm>
        </p:grpSpPr>
        <p:sp>
          <p:nvSpPr>
            <p:cNvPr id="378" name="Google Shape;378;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37"/>
          <p:cNvGrpSpPr/>
          <p:nvPr/>
        </p:nvGrpSpPr>
        <p:grpSpPr>
          <a:xfrm>
            <a:off x="5178059" y="2505843"/>
            <a:ext cx="347118" cy="340110"/>
            <a:chOff x="6657194" y="2434073"/>
            <a:chExt cx="375507" cy="367925"/>
          </a:xfrm>
        </p:grpSpPr>
        <p:sp>
          <p:nvSpPr>
            <p:cNvPr id="382" name="Google Shape;382;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37"/>
          <p:cNvGrpSpPr/>
          <p:nvPr/>
        </p:nvGrpSpPr>
        <p:grpSpPr>
          <a:xfrm>
            <a:off x="3884295" y="3067028"/>
            <a:ext cx="347118" cy="340110"/>
            <a:chOff x="6657194" y="2434073"/>
            <a:chExt cx="375507" cy="367925"/>
          </a:xfrm>
        </p:grpSpPr>
        <p:sp>
          <p:nvSpPr>
            <p:cNvPr id="386" name="Google Shape;386;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37"/>
          <p:cNvGrpSpPr/>
          <p:nvPr/>
        </p:nvGrpSpPr>
        <p:grpSpPr>
          <a:xfrm>
            <a:off x="4405173" y="3067028"/>
            <a:ext cx="347118" cy="340110"/>
            <a:chOff x="6657194" y="2434073"/>
            <a:chExt cx="375507" cy="367925"/>
          </a:xfrm>
        </p:grpSpPr>
        <p:sp>
          <p:nvSpPr>
            <p:cNvPr id="390" name="Google Shape;390;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37"/>
          <p:cNvGrpSpPr/>
          <p:nvPr/>
        </p:nvGrpSpPr>
        <p:grpSpPr>
          <a:xfrm>
            <a:off x="4926050" y="3067028"/>
            <a:ext cx="347118" cy="340110"/>
            <a:chOff x="6657194" y="2434073"/>
            <a:chExt cx="375507" cy="367925"/>
          </a:xfrm>
        </p:grpSpPr>
        <p:sp>
          <p:nvSpPr>
            <p:cNvPr id="394" name="Google Shape;394;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7"/>
          <p:cNvSpPr/>
          <p:nvPr/>
        </p:nvSpPr>
        <p:spPr>
          <a:xfrm>
            <a:off x="6528735" y="3117222"/>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6760509" y="3727877"/>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37"/>
          <p:cNvGrpSpPr/>
          <p:nvPr/>
        </p:nvGrpSpPr>
        <p:grpSpPr>
          <a:xfrm>
            <a:off x="4143105" y="3677683"/>
            <a:ext cx="347118" cy="340110"/>
            <a:chOff x="6657194" y="2434073"/>
            <a:chExt cx="375507" cy="367925"/>
          </a:xfrm>
        </p:grpSpPr>
        <p:sp>
          <p:nvSpPr>
            <p:cNvPr id="400" name="Google Shape;400;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37"/>
          <p:cNvGrpSpPr/>
          <p:nvPr/>
        </p:nvGrpSpPr>
        <p:grpSpPr>
          <a:xfrm>
            <a:off x="4663982" y="3677683"/>
            <a:ext cx="347118" cy="340110"/>
            <a:chOff x="6657194" y="2434073"/>
            <a:chExt cx="375507" cy="367925"/>
          </a:xfrm>
        </p:grpSpPr>
        <p:sp>
          <p:nvSpPr>
            <p:cNvPr id="404" name="Google Shape;404;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7"/>
          <p:cNvGrpSpPr/>
          <p:nvPr/>
        </p:nvGrpSpPr>
        <p:grpSpPr>
          <a:xfrm>
            <a:off x="4396307" y="4267093"/>
            <a:ext cx="347118" cy="340110"/>
            <a:chOff x="6657194" y="2434073"/>
            <a:chExt cx="375507" cy="367925"/>
          </a:xfrm>
        </p:grpSpPr>
        <p:sp>
          <p:nvSpPr>
            <p:cNvPr id="408" name="Google Shape;408;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7"/>
          <p:cNvSpPr/>
          <p:nvPr/>
        </p:nvSpPr>
        <p:spPr>
          <a:xfrm>
            <a:off x="7004985" y="3117222"/>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7236759" y="3727877"/>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6284259" y="3727877"/>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6528735" y="4317286"/>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7004985" y="4317286"/>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6052485" y="4317286"/>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7481235" y="4317286"/>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txBox="1">
            <a:spLocks noGrp="1"/>
          </p:cNvSpPr>
          <p:nvPr>
            <p:ph type="ctrTitle" idx="4294967295"/>
          </p:nvPr>
        </p:nvSpPr>
        <p:spPr>
          <a:xfrm>
            <a:off x="1324843" y="1149125"/>
            <a:ext cx="1781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PHASES</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8"/>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TRIAL TIMELINE</a:t>
            </a:r>
            <a:endParaRPr/>
          </a:p>
        </p:txBody>
      </p:sp>
      <p:sp>
        <p:nvSpPr>
          <p:cNvPr id="424" name="Google Shape;424;p38"/>
          <p:cNvSpPr txBox="1">
            <a:spLocks noGrp="1"/>
          </p:cNvSpPr>
          <p:nvPr>
            <p:ph type="subTitle" idx="4294967295"/>
          </p:nvPr>
        </p:nvSpPr>
        <p:spPr>
          <a:xfrm>
            <a:off x="1586686" y="1572793"/>
            <a:ext cx="1343400" cy="71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Despite being red, Mars is actually a cold place</a:t>
            </a:r>
            <a:endParaRPr sz="1000"/>
          </a:p>
        </p:txBody>
      </p:sp>
      <p:sp>
        <p:nvSpPr>
          <p:cNvPr id="425" name="Google Shape;425;p38"/>
          <p:cNvSpPr txBox="1">
            <a:spLocks noGrp="1"/>
          </p:cNvSpPr>
          <p:nvPr>
            <p:ph type="ctrTitle" idx="4294967295"/>
          </p:nvPr>
        </p:nvSpPr>
        <p:spPr>
          <a:xfrm>
            <a:off x="1586692" y="1278175"/>
            <a:ext cx="13434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RESEARCH</a:t>
            </a:r>
            <a:endParaRPr sz="1400"/>
          </a:p>
        </p:txBody>
      </p:sp>
      <p:sp>
        <p:nvSpPr>
          <p:cNvPr id="426" name="Google Shape;426;p38"/>
          <p:cNvSpPr/>
          <p:nvPr/>
        </p:nvSpPr>
        <p:spPr>
          <a:xfrm>
            <a:off x="1140261" y="2382875"/>
            <a:ext cx="510000" cy="51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p:nvPr/>
        </p:nvSpPr>
        <p:spPr>
          <a:xfrm>
            <a:off x="2405596" y="2892875"/>
            <a:ext cx="510000" cy="51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txBox="1">
            <a:spLocks noGrp="1"/>
          </p:cNvSpPr>
          <p:nvPr>
            <p:ph type="subTitle" idx="4294967295"/>
          </p:nvPr>
        </p:nvSpPr>
        <p:spPr>
          <a:xfrm>
            <a:off x="2847883" y="3905818"/>
            <a:ext cx="1343400" cy="71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Venus has a beautiful name, but it’s terribly hot</a:t>
            </a:r>
            <a:endParaRPr sz="1000"/>
          </a:p>
        </p:txBody>
      </p:sp>
      <p:sp>
        <p:nvSpPr>
          <p:cNvPr id="429" name="Google Shape;429;p38"/>
          <p:cNvSpPr txBox="1">
            <a:spLocks noGrp="1"/>
          </p:cNvSpPr>
          <p:nvPr>
            <p:ph type="ctrTitle" idx="4294967295"/>
          </p:nvPr>
        </p:nvSpPr>
        <p:spPr>
          <a:xfrm>
            <a:off x="2847898" y="3611200"/>
            <a:ext cx="21456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EXPERIMENTATION</a:t>
            </a:r>
            <a:endParaRPr sz="1400"/>
          </a:p>
        </p:txBody>
      </p:sp>
      <p:sp>
        <p:nvSpPr>
          <p:cNvPr id="430" name="Google Shape;430;p38"/>
          <p:cNvSpPr txBox="1">
            <a:spLocks noGrp="1"/>
          </p:cNvSpPr>
          <p:nvPr>
            <p:ph type="subTitle" idx="4294967295"/>
          </p:nvPr>
        </p:nvSpPr>
        <p:spPr>
          <a:xfrm>
            <a:off x="4147275" y="1572793"/>
            <a:ext cx="1343400" cy="71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Mercury is the closest planet to the Sun</a:t>
            </a:r>
            <a:endParaRPr sz="1000"/>
          </a:p>
        </p:txBody>
      </p:sp>
      <p:sp>
        <p:nvSpPr>
          <p:cNvPr id="431" name="Google Shape;431;p38"/>
          <p:cNvSpPr txBox="1">
            <a:spLocks noGrp="1"/>
          </p:cNvSpPr>
          <p:nvPr>
            <p:ph type="ctrTitle" idx="4294967295"/>
          </p:nvPr>
        </p:nvSpPr>
        <p:spPr>
          <a:xfrm>
            <a:off x="4154568" y="1278175"/>
            <a:ext cx="16233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CONCLUSIONS</a:t>
            </a:r>
            <a:endParaRPr sz="1400"/>
          </a:p>
        </p:txBody>
      </p:sp>
      <p:sp>
        <p:nvSpPr>
          <p:cNvPr id="432" name="Google Shape;432;p38"/>
          <p:cNvSpPr/>
          <p:nvPr/>
        </p:nvSpPr>
        <p:spPr>
          <a:xfrm>
            <a:off x="3677637" y="2382875"/>
            <a:ext cx="510000" cy="51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4949261" y="2892875"/>
            <a:ext cx="510000" cy="51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txBox="1">
            <a:spLocks noGrp="1"/>
          </p:cNvSpPr>
          <p:nvPr>
            <p:ph type="subTitle" idx="4294967295"/>
          </p:nvPr>
        </p:nvSpPr>
        <p:spPr>
          <a:xfrm>
            <a:off x="5401801" y="3905818"/>
            <a:ext cx="1343400" cy="71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Neptune is the farthest planet from the Sun</a:t>
            </a:r>
            <a:endParaRPr sz="1000"/>
          </a:p>
        </p:txBody>
      </p:sp>
      <p:sp>
        <p:nvSpPr>
          <p:cNvPr id="435" name="Google Shape;435;p38"/>
          <p:cNvSpPr txBox="1">
            <a:spLocks noGrp="1"/>
          </p:cNvSpPr>
          <p:nvPr>
            <p:ph type="ctrTitle" idx="4294967295"/>
          </p:nvPr>
        </p:nvSpPr>
        <p:spPr>
          <a:xfrm>
            <a:off x="5401801" y="3611200"/>
            <a:ext cx="12258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RESULTS</a:t>
            </a:r>
            <a:endParaRPr sz="1400"/>
          </a:p>
        </p:txBody>
      </p:sp>
      <p:sp>
        <p:nvSpPr>
          <p:cNvPr id="436" name="Google Shape;436;p38"/>
          <p:cNvSpPr txBox="1">
            <a:spLocks noGrp="1"/>
          </p:cNvSpPr>
          <p:nvPr>
            <p:ph type="subTitle" idx="4294967295"/>
          </p:nvPr>
        </p:nvSpPr>
        <p:spPr>
          <a:xfrm>
            <a:off x="6676446" y="1572793"/>
            <a:ext cx="1343400" cy="71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Jupiter is the biggest planet in our Solar System</a:t>
            </a:r>
            <a:endParaRPr sz="1000"/>
          </a:p>
        </p:txBody>
      </p:sp>
      <p:sp>
        <p:nvSpPr>
          <p:cNvPr id="437" name="Google Shape;437;p38"/>
          <p:cNvSpPr txBox="1">
            <a:spLocks noGrp="1"/>
          </p:cNvSpPr>
          <p:nvPr>
            <p:ph type="ctrTitle" idx="4294967295"/>
          </p:nvPr>
        </p:nvSpPr>
        <p:spPr>
          <a:xfrm>
            <a:off x="6672795" y="1278175"/>
            <a:ext cx="13434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PRECLINICAL</a:t>
            </a:r>
            <a:endParaRPr sz="1400"/>
          </a:p>
        </p:txBody>
      </p:sp>
      <p:sp>
        <p:nvSpPr>
          <p:cNvPr id="438" name="Google Shape;438;p38"/>
          <p:cNvSpPr/>
          <p:nvPr/>
        </p:nvSpPr>
        <p:spPr>
          <a:xfrm>
            <a:off x="6222905" y="2382875"/>
            <a:ext cx="510000" cy="51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txBox="1">
            <a:spLocks noGrp="1"/>
          </p:cNvSpPr>
          <p:nvPr>
            <p:ph type="ctrTitle" idx="4294967295"/>
          </p:nvPr>
        </p:nvSpPr>
        <p:spPr>
          <a:xfrm>
            <a:off x="1217063" y="2440663"/>
            <a:ext cx="3564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rPr>
              <a:t>1</a:t>
            </a:r>
            <a:endParaRPr sz="1600">
              <a:solidFill>
                <a:schemeClr val="accent2"/>
              </a:solidFill>
            </a:endParaRPr>
          </a:p>
        </p:txBody>
      </p:sp>
      <p:sp>
        <p:nvSpPr>
          <p:cNvPr id="440" name="Google Shape;440;p38"/>
          <p:cNvSpPr txBox="1">
            <a:spLocks noGrp="1"/>
          </p:cNvSpPr>
          <p:nvPr>
            <p:ph type="ctrTitle" idx="4294967295"/>
          </p:nvPr>
        </p:nvSpPr>
        <p:spPr>
          <a:xfrm>
            <a:off x="3752539" y="2424764"/>
            <a:ext cx="3564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rPr>
              <a:t>3</a:t>
            </a:r>
            <a:endParaRPr sz="1600">
              <a:solidFill>
                <a:schemeClr val="accent2"/>
              </a:solidFill>
            </a:endParaRPr>
          </a:p>
        </p:txBody>
      </p:sp>
      <p:sp>
        <p:nvSpPr>
          <p:cNvPr id="441" name="Google Shape;441;p38"/>
          <p:cNvSpPr txBox="1">
            <a:spLocks noGrp="1"/>
          </p:cNvSpPr>
          <p:nvPr>
            <p:ph type="ctrTitle" idx="4294967295"/>
          </p:nvPr>
        </p:nvSpPr>
        <p:spPr>
          <a:xfrm>
            <a:off x="6299702" y="2424764"/>
            <a:ext cx="3564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rPr>
              <a:t>5</a:t>
            </a:r>
            <a:endParaRPr sz="1600">
              <a:solidFill>
                <a:schemeClr val="accent2"/>
              </a:solidFill>
            </a:endParaRPr>
          </a:p>
        </p:txBody>
      </p:sp>
      <p:sp>
        <p:nvSpPr>
          <p:cNvPr id="442" name="Google Shape;442;p38"/>
          <p:cNvSpPr txBox="1">
            <a:spLocks noGrp="1"/>
          </p:cNvSpPr>
          <p:nvPr>
            <p:ph type="ctrTitle" idx="4294967295"/>
          </p:nvPr>
        </p:nvSpPr>
        <p:spPr>
          <a:xfrm>
            <a:off x="5026060" y="2925239"/>
            <a:ext cx="3564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rPr>
              <a:t>4</a:t>
            </a:r>
            <a:endParaRPr sz="1600">
              <a:solidFill>
                <a:schemeClr val="accent2"/>
              </a:solidFill>
            </a:endParaRPr>
          </a:p>
        </p:txBody>
      </p:sp>
      <p:sp>
        <p:nvSpPr>
          <p:cNvPr id="443" name="Google Shape;443;p38"/>
          <p:cNvSpPr txBox="1">
            <a:spLocks noGrp="1"/>
          </p:cNvSpPr>
          <p:nvPr>
            <p:ph type="ctrTitle" idx="4294967295"/>
          </p:nvPr>
        </p:nvSpPr>
        <p:spPr>
          <a:xfrm>
            <a:off x="2482392" y="2946250"/>
            <a:ext cx="3564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rPr>
              <a:t>2</a:t>
            </a:r>
            <a:endParaRPr sz="1600">
              <a:solidFill>
                <a:schemeClr val="accent2"/>
              </a:solidFill>
            </a:endParaRPr>
          </a:p>
        </p:txBody>
      </p:sp>
      <p:sp>
        <p:nvSpPr>
          <p:cNvPr id="444" name="Google Shape;444;p38"/>
          <p:cNvSpPr/>
          <p:nvPr/>
        </p:nvSpPr>
        <p:spPr>
          <a:xfrm>
            <a:off x="1387814" y="1465925"/>
            <a:ext cx="152950" cy="916987"/>
          </a:xfrm>
          <a:custGeom>
            <a:avLst/>
            <a:gdLst/>
            <a:ahLst/>
            <a:cxnLst/>
            <a:rect l="l" t="t" r="r" b="b"/>
            <a:pathLst>
              <a:path w="6118" h="32633" extrusionOk="0">
                <a:moveTo>
                  <a:pt x="6118" y="0"/>
                </a:moveTo>
                <a:lnTo>
                  <a:pt x="0" y="0"/>
                </a:lnTo>
                <a:lnTo>
                  <a:pt x="0" y="32633"/>
                </a:lnTo>
              </a:path>
            </a:pathLst>
          </a:custGeom>
          <a:noFill/>
          <a:ln w="9525" cap="flat" cmpd="sng">
            <a:solidFill>
              <a:schemeClr val="dk1"/>
            </a:solidFill>
            <a:prstDash val="solid"/>
            <a:round/>
            <a:headEnd type="none" w="med" len="med"/>
            <a:tailEnd type="none" w="med" len="med"/>
          </a:ln>
        </p:spPr>
      </p:sp>
      <p:sp>
        <p:nvSpPr>
          <p:cNvPr id="445" name="Google Shape;445;p38"/>
          <p:cNvSpPr/>
          <p:nvPr/>
        </p:nvSpPr>
        <p:spPr>
          <a:xfrm>
            <a:off x="3945112" y="1465925"/>
            <a:ext cx="152950" cy="916987"/>
          </a:xfrm>
          <a:custGeom>
            <a:avLst/>
            <a:gdLst/>
            <a:ahLst/>
            <a:cxnLst/>
            <a:rect l="l" t="t" r="r" b="b"/>
            <a:pathLst>
              <a:path w="6118" h="32633" extrusionOk="0">
                <a:moveTo>
                  <a:pt x="6118" y="0"/>
                </a:moveTo>
                <a:lnTo>
                  <a:pt x="0" y="0"/>
                </a:lnTo>
                <a:lnTo>
                  <a:pt x="0" y="32633"/>
                </a:lnTo>
              </a:path>
            </a:pathLst>
          </a:custGeom>
          <a:noFill/>
          <a:ln w="9525" cap="flat" cmpd="sng">
            <a:solidFill>
              <a:schemeClr val="dk1"/>
            </a:solidFill>
            <a:prstDash val="solid"/>
            <a:round/>
            <a:headEnd type="none" w="med" len="med"/>
            <a:tailEnd type="none" w="med" len="med"/>
          </a:ln>
        </p:spPr>
      </p:sp>
      <p:sp>
        <p:nvSpPr>
          <p:cNvPr id="446" name="Google Shape;446;p38"/>
          <p:cNvSpPr/>
          <p:nvPr/>
        </p:nvSpPr>
        <p:spPr>
          <a:xfrm>
            <a:off x="6471020" y="1465925"/>
            <a:ext cx="152950" cy="916987"/>
          </a:xfrm>
          <a:custGeom>
            <a:avLst/>
            <a:gdLst/>
            <a:ahLst/>
            <a:cxnLst/>
            <a:rect l="l" t="t" r="r" b="b"/>
            <a:pathLst>
              <a:path w="6118" h="32633" extrusionOk="0">
                <a:moveTo>
                  <a:pt x="6118" y="0"/>
                </a:moveTo>
                <a:lnTo>
                  <a:pt x="0" y="0"/>
                </a:lnTo>
                <a:lnTo>
                  <a:pt x="0" y="32633"/>
                </a:lnTo>
              </a:path>
            </a:pathLst>
          </a:custGeom>
          <a:noFill/>
          <a:ln w="9525" cap="flat" cmpd="sng">
            <a:solidFill>
              <a:schemeClr val="dk1"/>
            </a:solidFill>
            <a:prstDash val="solid"/>
            <a:round/>
            <a:headEnd type="none" w="med" len="med"/>
            <a:tailEnd type="none" w="med" len="med"/>
          </a:ln>
        </p:spPr>
      </p:sp>
      <p:sp>
        <p:nvSpPr>
          <p:cNvPr id="447" name="Google Shape;447;p38"/>
          <p:cNvSpPr/>
          <p:nvPr/>
        </p:nvSpPr>
        <p:spPr>
          <a:xfrm rot="10800000" flipH="1">
            <a:off x="2645739" y="3409851"/>
            <a:ext cx="152950" cy="399999"/>
          </a:xfrm>
          <a:custGeom>
            <a:avLst/>
            <a:gdLst/>
            <a:ahLst/>
            <a:cxnLst/>
            <a:rect l="l" t="t" r="r" b="b"/>
            <a:pathLst>
              <a:path w="6118" h="32633" extrusionOk="0">
                <a:moveTo>
                  <a:pt x="6118" y="0"/>
                </a:moveTo>
                <a:lnTo>
                  <a:pt x="0" y="0"/>
                </a:lnTo>
                <a:lnTo>
                  <a:pt x="0" y="32633"/>
                </a:lnTo>
              </a:path>
            </a:pathLst>
          </a:custGeom>
          <a:noFill/>
          <a:ln w="9525" cap="flat" cmpd="sng">
            <a:solidFill>
              <a:schemeClr val="dk1"/>
            </a:solidFill>
            <a:prstDash val="solid"/>
            <a:round/>
            <a:headEnd type="none" w="med" len="med"/>
            <a:tailEnd type="none" w="med" len="med"/>
          </a:ln>
        </p:spPr>
      </p:sp>
      <p:sp>
        <p:nvSpPr>
          <p:cNvPr id="448" name="Google Shape;448;p38"/>
          <p:cNvSpPr/>
          <p:nvPr/>
        </p:nvSpPr>
        <p:spPr>
          <a:xfrm rot="10800000" flipH="1">
            <a:off x="5199955" y="3409851"/>
            <a:ext cx="152950" cy="399999"/>
          </a:xfrm>
          <a:custGeom>
            <a:avLst/>
            <a:gdLst/>
            <a:ahLst/>
            <a:cxnLst/>
            <a:rect l="l" t="t" r="r" b="b"/>
            <a:pathLst>
              <a:path w="6118" h="32633" extrusionOk="0">
                <a:moveTo>
                  <a:pt x="6118" y="0"/>
                </a:moveTo>
                <a:lnTo>
                  <a:pt x="0" y="0"/>
                </a:lnTo>
                <a:lnTo>
                  <a:pt x="0" y="32633"/>
                </a:lnTo>
              </a:path>
            </a:pathLst>
          </a:custGeom>
          <a:noFill/>
          <a:ln w="9525" cap="flat" cmpd="sng">
            <a:solidFill>
              <a:schemeClr val="dk1"/>
            </a:solidFill>
            <a:prstDash val="solid"/>
            <a:round/>
            <a:headEnd type="none" w="med" len="med"/>
            <a:tailEnd type="none" w="med" len="med"/>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9"/>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PHASE 1</a:t>
            </a:r>
            <a:endParaRPr/>
          </a:p>
        </p:txBody>
      </p:sp>
      <p:sp>
        <p:nvSpPr>
          <p:cNvPr id="454" name="Google Shape;454;p39"/>
          <p:cNvSpPr/>
          <p:nvPr/>
        </p:nvSpPr>
        <p:spPr>
          <a:xfrm>
            <a:off x="5806350" y="3076983"/>
            <a:ext cx="2536700" cy="1381145"/>
          </a:xfrm>
          <a:custGeom>
            <a:avLst/>
            <a:gdLst/>
            <a:ahLst/>
            <a:cxnLst/>
            <a:rect l="l" t="t" r="r" b="b"/>
            <a:pathLst>
              <a:path w="101468" h="114215" extrusionOk="0">
                <a:moveTo>
                  <a:pt x="16572" y="0"/>
                </a:moveTo>
                <a:lnTo>
                  <a:pt x="0" y="0"/>
                </a:lnTo>
                <a:lnTo>
                  <a:pt x="0" y="114215"/>
                </a:lnTo>
                <a:lnTo>
                  <a:pt x="101468" y="114215"/>
                </a:lnTo>
                <a:lnTo>
                  <a:pt x="101468" y="255"/>
                </a:lnTo>
                <a:lnTo>
                  <a:pt x="86681" y="255"/>
                </a:lnTo>
              </a:path>
            </a:pathLst>
          </a:custGeom>
          <a:noFill/>
          <a:ln w="9525" cap="flat" cmpd="sng">
            <a:solidFill>
              <a:schemeClr val="dk1"/>
            </a:solidFill>
            <a:prstDash val="solid"/>
            <a:round/>
            <a:headEnd type="none" w="med" len="med"/>
            <a:tailEnd type="none" w="med" len="med"/>
          </a:ln>
        </p:spPr>
      </p:sp>
      <p:grpSp>
        <p:nvGrpSpPr>
          <p:cNvPr id="455" name="Google Shape;455;p39"/>
          <p:cNvGrpSpPr/>
          <p:nvPr/>
        </p:nvGrpSpPr>
        <p:grpSpPr>
          <a:xfrm>
            <a:off x="2651716" y="3314962"/>
            <a:ext cx="251061" cy="250003"/>
            <a:chOff x="3287350" y="1858450"/>
            <a:chExt cx="699725" cy="696775"/>
          </a:xfrm>
        </p:grpSpPr>
        <p:sp>
          <p:nvSpPr>
            <p:cNvPr id="456" name="Google Shape;456;p39"/>
            <p:cNvSpPr/>
            <p:nvPr/>
          </p:nvSpPr>
          <p:spPr>
            <a:xfrm>
              <a:off x="3631500" y="1963475"/>
              <a:ext cx="189400" cy="117350"/>
            </a:xfrm>
            <a:custGeom>
              <a:avLst/>
              <a:gdLst/>
              <a:ahLst/>
              <a:cxnLst/>
              <a:rect l="l" t="t" r="r" b="b"/>
              <a:pathLst>
                <a:path w="7576" h="4694" extrusionOk="0">
                  <a:moveTo>
                    <a:pt x="1763" y="0"/>
                  </a:moveTo>
                  <a:cubicBezTo>
                    <a:pt x="1319" y="0"/>
                    <a:pt x="869" y="94"/>
                    <a:pt x="442" y="290"/>
                  </a:cubicBezTo>
                  <a:cubicBezTo>
                    <a:pt x="1" y="486"/>
                    <a:pt x="203" y="1084"/>
                    <a:pt x="586" y="1084"/>
                  </a:cubicBezTo>
                  <a:cubicBezTo>
                    <a:pt x="648" y="1084"/>
                    <a:pt x="715" y="1068"/>
                    <a:pt x="785" y="1032"/>
                  </a:cubicBezTo>
                  <a:cubicBezTo>
                    <a:pt x="1099" y="891"/>
                    <a:pt x="1429" y="824"/>
                    <a:pt x="1753" y="824"/>
                  </a:cubicBezTo>
                  <a:cubicBezTo>
                    <a:pt x="2576" y="824"/>
                    <a:pt x="3365" y="1255"/>
                    <a:pt x="3795" y="2002"/>
                  </a:cubicBezTo>
                  <a:cubicBezTo>
                    <a:pt x="3210" y="2672"/>
                    <a:pt x="3067" y="3614"/>
                    <a:pt x="3438" y="4427"/>
                  </a:cubicBezTo>
                  <a:cubicBezTo>
                    <a:pt x="3513" y="4616"/>
                    <a:pt x="3660" y="4694"/>
                    <a:pt x="3808" y="4694"/>
                  </a:cubicBezTo>
                  <a:cubicBezTo>
                    <a:pt x="4085" y="4694"/>
                    <a:pt x="4366" y="4420"/>
                    <a:pt x="4180" y="4085"/>
                  </a:cubicBezTo>
                  <a:cubicBezTo>
                    <a:pt x="3880" y="3371"/>
                    <a:pt x="4194" y="2558"/>
                    <a:pt x="4879" y="2244"/>
                  </a:cubicBezTo>
                  <a:cubicBezTo>
                    <a:pt x="5076" y="2152"/>
                    <a:pt x="5282" y="2108"/>
                    <a:pt x="5486" y="2108"/>
                  </a:cubicBezTo>
                  <a:cubicBezTo>
                    <a:pt x="6005" y="2108"/>
                    <a:pt x="6502" y="2394"/>
                    <a:pt x="6748" y="2886"/>
                  </a:cubicBezTo>
                  <a:cubicBezTo>
                    <a:pt x="6809" y="3040"/>
                    <a:pt x="6952" y="3128"/>
                    <a:pt x="7106" y="3128"/>
                  </a:cubicBezTo>
                  <a:cubicBezTo>
                    <a:pt x="7167" y="3128"/>
                    <a:pt x="7230" y="3114"/>
                    <a:pt x="7290" y="3086"/>
                  </a:cubicBezTo>
                  <a:cubicBezTo>
                    <a:pt x="7490" y="2986"/>
                    <a:pt x="7575" y="2744"/>
                    <a:pt x="7490" y="2544"/>
                  </a:cubicBezTo>
                  <a:cubicBezTo>
                    <a:pt x="7114" y="1732"/>
                    <a:pt x="6313" y="1260"/>
                    <a:pt x="5481" y="1260"/>
                  </a:cubicBezTo>
                  <a:cubicBezTo>
                    <a:pt x="5144" y="1260"/>
                    <a:pt x="4801" y="1338"/>
                    <a:pt x="4480" y="1503"/>
                  </a:cubicBezTo>
                  <a:cubicBezTo>
                    <a:pt x="3874" y="545"/>
                    <a:pt x="2834" y="0"/>
                    <a:pt x="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a:off x="3396525" y="2053325"/>
              <a:ext cx="159025" cy="90950"/>
            </a:xfrm>
            <a:custGeom>
              <a:avLst/>
              <a:gdLst/>
              <a:ahLst/>
              <a:cxnLst/>
              <a:rect l="l" t="t" r="r" b="b"/>
              <a:pathLst>
                <a:path w="6361" h="3638" extrusionOk="0">
                  <a:moveTo>
                    <a:pt x="4906" y="1"/>
                  </a:moveTo>
                  <a:cubicBezTo>
                    <a:pt x="3993" y="1"/>
                    <a:pt x="3113" y="509"/>
                    <a:pt x="2680" y="1375"/>
                  </a:cubicBezTo>
                  <a:cubicBezTo>
                    <a:pt x="2380" y="1283"/>
                    <a:pt x="2069" y="1237"/>
                    <a:pt x="1757" y="1237"/>
                  </a:cubicBezTo>
                  <a:cubicBezTo>
                    <a:pt x="1298" y="1237"/>
                    <a:pt x="837" y="1337"/>
                    <a:pt x="412" y="1532"/>
                  </a:cubicBezTo>
                  <a:cubicBezTo>
                    <a:pt x="0" y="1732"/>
                    <a:pt x="199" y="2313"/>
                    <a:pt x="590" y="2313"/>
                  </a:cubicBezTo>
                  <a:cubicBezTo>
                    <a:pt x="646" y="2313"/>
                    <a:pt x="706" y="2301"/>
                    <a:pt x="769" y="2274"/>
                  </a:cubicBezTo>
                  <a:cubicBezTo>
                    <a:pt x="1093" y="2121"/>
                    <a:pt x="1435" y="2049"/>
                    <a:pt x="1771" y="2049"/>
                  </a:cubicBezTo>
                  <a:cubicBezTo>
                    <a:pt x="2661" y="2049"/>
                    <a:pt x="3513" y="2556"/>
                    <a:pt x="3907" y="3415"/>
                  </a:cubicBezTo>
                  <a:cubicBezTo>
                    <a:pt x="3995" y="3571"/>
                    <a:pt x="4131" y="3637"/>
                    <a:pt x="4264" y="3637"/>
                  </a:cubicBezTo>
                  <a:cubicBezTo>
                    <a:pt x="4522" y="3637"/>
                    <a:pt x="4771" y="3392"/>
                    <a:pt x="4649" y="3073"/>
                  </a:cubicBezTo>
                  <a:cubicBezTo>
                    <a:pt x="4392" y="2516"/>
                    <a:pt x="3964" y="2031"/>
                    <a:pt x="3436" y="1718"/>
                  </a:cubicBezTo>
                  <a:cubicBezTo>
                    <a:pt x="3733" y="1144"/>
                    <a:pt x="4309" y="821"/>
                    <a:pt x="4911" y="821"/>
                  </a:cubicBezTo>
                  <a:cubicBezTo>
                    <a:pt x="5148" y="821"/>
                    <a:pt x="5389" y="871"/>
                    <a:pt x="5619" y="976"/>
                  </a:cubicBezTo>
                  <a:cubicBezTo>
                    <a:pt x="5678" y="1000"/>
                    <a:pt x="5735" y="1011"/>
                    <a:pt x="5788" y="1011"/>
                  </a:cubicBezTo>
                  <a:cubicBezTo>
                    <a:pt x="6169" y="1011"/>
                    <a:pt x="6360" y="447"/>
                    <a:pt x="5947" y="234"/>
                  </a:cubicBezTo>
                  <a:cubicBezTo>
                    <a:pt x="5611" y="76"/>
                    <a:pt x="5256" y="1"/>
                    <a:pt x="4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a:off x="3706375" y="2151075"/>
              <a:ext cx="101625" cy="42650"/>
            </a:xfrm>
            <a:custGeom>
              <a:avLst/>
              <a:gdLst/>
              <a:ahLst/>
              <a:cxnLst/>
              <a:rect l="l" t="t" r="r" b="b"/>
              <a:pathLst>
                <a:path w="4065" h="1706" extrusionOk="0">
                  <a:moveTo>
                    <a:pt x="1799" y="0"/>
                  </a:moveTo>
                  <a:cubicBezTo>
                    <a:pt x="1292" y="0"/>
                    <a:pt x="782" y="154"/>
                    <a:pt x="343" y="475"/>
                  </a:cubicBezTo>
                  <a:cubicBezTo>
                    <a:pt x="0" y="736"/>
                    <a:pt x="246" y="1212"/>
                    <a:pt x="592" y="1212"/>
                  </a:cubicBezTo>
                  <a:cubicBezTo>
                    <a:pt x="663" y="1212"/>
                    <a:pt x="739" y="1192"/>
                    <a:pt x="814" y="1146"/>
                  </a:cubicBezTo>
                  <a:cubicBezTo>
                    <a:pt x="1114" y="925"/>
                    <a:pt x="1460" y="819"/>
                    <a:pt x="1803" y="819"/>
                  </a:cubicBezTo>
                  <a:cubicBezTo>
                    <a:pt x="2326" y="819"/>
                    <a:pt x="2841" y="1066"/>
                    <a:pt x="3168" y="1531"/>
                  </a:cubicBezTo>
                  <a:cubicBezTo>
                    <a:pt x="3259" y="1654"/>
                    <a:pt x="3377" y="1705"/>
                    <a:pt x="3491" y="1705"/>
                  </a:cubicBezTo>
                  <a:cubicBezTo>
                    <a:pt x="3787" y="1705"/>
                    <a:pt x="4065" y="1365"/>
                    <a:pt x="3838" y="1046"/>
                  </a:cubicBezTo>
                  <a:cubicBezTo>
                    <a:pt x="3346" y="363"/>
                    <a:pt x="2576"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a:off x="3563650" y="2100775"/>
              <a:ext cx="87325" cy="65200"/>
            </a:xfrm>
            <a:custGeom>
              <a:avLst/>
              <a:gdLst/>
              <a:ahLst/>
              <a:cxnLst/>
              <a:rect l="l" t="t" r="r" b="b"/>
              <a:pathLst>
                <a:path w="3493" h="2608" extrusionOk="0">
                  <a:moveTo>
                    <a:pt x="3015" y="1"/>
                  </a:moveTo>
                  <a:cubicBezTo>
                    <a:pt x="2827" y="1"/>
                    <a:pt x="2640" y="117"/>
                    <a:pt x="2614" y="376"/>
                  </a:cubicBezTo>
                  <a:cubicBezTo>
                    <a:pt x="2472" y="1202"/>
                    <a:pt x="1747" y="1794"/>
                    <a:pt x="934" y="1794"/>
                  </a:cubicBezTo>
                  <a:cubicBezTo>
                    <a:pt x="848" y="1794"/>
                    <a:pt x="761" y="1788"/>
                    <a:pt x="674" y="1774"/>
                  </a:cubicBezTo>
                  <a:cubicBezTo>
                    <a:pt x="635" y="1765"/>
                    <a:pt x="598" y="1761"/>
                    <a:pt x="563" y="1761"/>
                  </a:cubicBezTo>
                  <a:cubicBezTo>
                    <a:pt x="87" y="1761"/>
                    <a:pt x="0" y="2520"/>
                    <a:pt x="532" y="2573"/>
                  </a:cubicBezTo>
                  <a:cubicBezTo>
                    <a:pt x="671" y="2596"/>
                    <a:pt x="810" y="2607"/>
                    <a:pt x="947" y="2607"/>
                  </a:cubicBezTo>
                  <a:cubicBezTo>
                    <a:pt x="2155" y="2607"/>
                    <a:pt x="3221" y="1734"/>
                    <a:pt x="3413" y="504"/>
                  </a:cubicBezTo>
                  <a:cubicBezTo>
                    <a:pt x="3493" y="186"/>
                    <a:pt x="3253" y="1"/>
                    <a:pt x="3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a:off x="3287350" y="1858450"/>
              <a:ext cx="699725" cy="696775"/>
            </a:xfrm>
            <a:custGeom>
              <a:avLst/>
              <a:gdLst/>
              <a:ahLst/>
              <a:cxnLst/>
              <a:rect l="l" t="t" r="r" b="b"/>
              <a:pathLst>
                <a:path w="27989" h="27871" extrusionOk="0">
                  <a:moveTo>
                    <a:pt x="12661" y="1"/>
                  </a:moveTo>
                  <a:cubicBezTo>
                    <a:pt x="11881" y="1"/>
                    <a:pt x="11078" y="284"/>
                    <a:pt x="10485" y="839"/>
                  </a:cubicBezTo>
                  <a:cubicBezTo>
                    <a:pt x="10121" y="662"/>
                    <a:pt x="9715" y="577"/>
                    <a:pt x="9303" y="577"/>
                  </a:cubicBezTo>
                  <a:cubicBezTo>
                    <a:pt x="8357" y="577"/>
                    <a:pt x="7376" y="1020"/>
                    <a:pt x="6790" y="1795"/>
                  </a:cubicBezTo>
                  <a:cubicBezTo>
                    <a:pt x="6690" y="1781"/>
                    <a:pt x="6589" y="1775"/>
                    <a:pt x="6488" y="1775"/>
                  </a:cubicBezTo>
                  <a:cubicBezTo>
                    <a:pt x="5210" y="1775"/>
                    <a:pt x="3914" y="2833"/>
                    <a:pt x="3623" y="4234"/>
                  </a:cubicBezTo>
                  <a:cubicBezTo>
                    <a:pt x="2211" y="4548"/>
                    <a:pt x="1255" y="6246"/>
                    <a:pt x="1626" y="7801"/>
                  </a:cubicBezTo>
                  <a:cubicBezTo>
                    <a:pt x="228" y="8543"/>
                    <a:pt x="0" y="10739"/>
                    <a:pt x="1156" y="12109"/>
                  </a:cubicBezTo>
                  <a:cubicBezTo>
                    <a:pt x="877" y="13880"/>
                    <a:pt x="2181" y="15561"/>
                    <a:pt x="3663" y="15561"/>
                  </a:cubicBezTo>
                  <a:cubicBezTo>
                    <a:pt x="3852" y="15561"/>
                    <a:pt x="4045" y="15534"/>
                    <a:pt x="4237" y="15475"/>
                  </a:cubicBezTo>
                  <a:cubicBezTo>
                    <a:pt x="4616" y="15965"/>
                    <a:pt x="5395" y="16318"/>
                    <a:pt x="6132" y="16318"/>
                  </a:cubicBezTo>
                  <a:cubicBezTo>
                    <a:pt x="6253" y="16318"/>
                    <a:pt x="6374" y="16309"/>
                    <a:pt x="6491" y="16289"/>
                  </a:cubicBezTo>
                  <a:cubicBezTo>
                    <a:pt x="7643" y="18672"/>
                    <a:pt x="9350" y="19669"/>
                    <a:pt x="11605" y="19669"/>
                  </a:cubicBezTo>
                  <a:cubicBezTo>
                    <a:pt x="12197" y="19669"/>
                    <a:pt x="12827" y="19600"/>
                    <a:pt x="13495" y="19470"/>
                  </a:cubicBezTo>
                  <a:cubicBezTo>
                    <a:pt x="13766" y="20440"/>
                    <a:pt x="14465" y="21638"/>
                    <a:pt x="16149" y="22608"/>
                  </a:cubicBezTo>
                  <a:cubicBezTo>
                    <a:pt x="18845" y="24163"/>
                    <a:pt x="20129" y="25390"/>
                    <a:pt x="20314" y="26574"/>
                  </a:cubicBezTo>
                  <a:cubicBezTo>
                    <a:pt x="20453" y="27345"/>
                    <a:pt x="21119" y="27870"/>
                    <a:pt x="21865" y="27870"/>
                  </a:cubicBezTo>
                  <a:cubicBezTo>
                    <a:pt x="21960" y="27870"/>
                    <a:pt x="22057" y="27861"/>
                    <a:pt x="22154" y="27844"/>
                  </a:cubicBezTo>
                  <a:cubicBezTo>
                    <a:pt x="23010" y="27687"/>
                    <a:pt x="23581" y="26859"/>
                    <a:pt x="23424" y="26003"/>
                  </a:cubicBezTo>
                  <a:lnTo>
                    <a:pt x="22368" y="21182"/>
                  </a:lnTo>
                  <a:cubicBezTo>
                    <a:pt x="23467" y="20939"/>
                    <a:pt x="24208" y="20069"/>
                    <a:pt x="24365" y="19270"/>
                  </a:cubicBezTo>
                  <a:cubicBezTo>
                    <a:pt x="24437" y="18557"/>
                    <a:pt x="24722" y="18229"/>
                    <a:pt x="24394" y="17401"/>
                  </a:cubicBezTo>
                  <a:cubicBezTo>
                    <a:pt x="26049" y="17273"/>
                    <a:pt x="27233" y="15418"/>
                    <a:pt x="26848" y="13764"/>
                  </a:cubicBezTo>
                  <a:cubicBezTo>
                    <a:pt x="27975" y="12594"/>
                    <a:pt x="27989" y="10540"/>
                    <a:pt x="26819" y="9555"/>
                  </a:cubicBezTo>
                  <a:cubicBezTo>
                    <a:pt x="27019" y="8257"/>
                    <a:pt x="26163" y="6831"/>
                    <a:pt x="24893" y="6331"/>
                  </a:cubicBezTo>
                  <a:cubicBezTo>
                    <a:pt x="24936" y="5818"/>
                    <a:pt x="24822" y="5319"/>
                    <a:pt x="24579" y="4876"/>
                  </a:cubicBezTo>
                  <a:cubicBezTo>
                    <a:pt x="24491" y="4757"/>
                    <a:pt x="24372" y="4706"/>
                    <a:pt x="24254" y="4706"/>
                  </a:cubicBezTo>
                  <a:cubicBezTo>
                    <a:pt x="23991" y="4706"/>
                    <a:pt x="23738" y="4960"/>
                    <a:pt x="23866" y="5276"/>
                  </a:cubicBezTo>
                  <a:cubicBezTo>
                    <a:pt x="24080" y="5632"/>
                    <a:pt x="24137" y="6075"/>
                    <a:pt x="24037" y="6488"/>
                  </a:cubicBezTo>
                  <a:cubicBezTo>
                    <a:pt x="23980" y="6717"/>
                    <a:pt x="24109" y="6959"/>
                    <a:pt x="24337" y="7002"/>
                  </a:cubicBezTo>
                  <a:cubicBezTo>
                    <a:pt x="25464" y="7273"/>
                    <a:pt x="26263" y="8585"/>
                    <a:pt x="25977" y="9627"/>
                  </a:cubicBezTo>
                  <a:cubicBezTo>
                    <a:pt x="25935" y="9798"/>
                    <a:pt x="26006" y="9983"/>
                    <a:pt x="26163" y="10083"/>
                  </a:cubicBezTo>
                  <a:cubicBezTo>
                    <a:pt x="26890" y="10540"/>
                    <a:pt x="27133" y="11795"/>
                    <a:pt x="26576" y="12794"/>
                  </a:cubicBezTo>
                  <a:cubicBezTo>
                    <a:pt x="26348" y="12266"/>
                    <a:pt x="25992" y="11781"/>
                    <a:pt x="25549" y="11410"/>
                  </a:cubicBezTo>
                  <a:cubicBezTo>
                    <a:pt x="25462" y="11334"/>
                    <a:pt x="25369" y="11302"/>
                    <a:pt x="25280" y="11302"/>
                  </a:cubicBezTo>
                  <a:cubicBezTo>
                    <a:pt x="24953" y="11302"/>
                    <a:pt x="24693" y="11742"/>
                    <a:pt x="25007" y="12023"/>
                  </a:cubicBezTo>
                  <a:cubicBezTo>
                    <a:pt x="25535" y="12465"/>
                    <a:pt x="25892" y="13065"/>
                    <a:pt x="26020" y="13735"/>
                  </a:cubicBezTo>
                  <a:lnTo>
                    <a:pt x="26020" y="13792"/>
                  </a:lnTo>
                  <a:cubicBezTo>
                    <a:pt x="26455" y="15073"/>
                    <a:pt x="25384" y="16624"/>
                    <a:pt x="24252" y="16624"/>
                  </a:cubicBezTo>
                  <a:cubicBezTo>
                    <a:pt x="24085" y="16624"/>
                    <a:pt x="23917" y="16590"/>
                    <a:pt x="23752" y="16517"/>
                  </a:cubicBezTo>
                  <a:cubicBezTo>
                    <a:pt x="23742" y="16512"/>
                    <a:pt x="23733" y="16511"/>
                    <a:pt x="23723" y="16511"/>
                  </a:cubicBezTo>
                  <a:cubicBezTo>
                    <a:pt x="23704" y="16511"/>
                    <a:pt x="23685" y="16517"/>
                    <a:pt x="23666" y="16517"/>
                  </a:cubicBezTo>
                  <a:cubicBezTo>
                    <a:pt x="23381" y="16331"/>
                    <a:pt x="23067" y="16232"/>
                    <a:pt x="22725" y="16217"/>
                  </a:cubicBezTo>
                  <a:lnTo>
                    <a:pt x="20728" y="16217"/>
                  </a:lnTo>
                  <a:cubicBezTo>
                    <a:pt x="20514" y="16217"/>
                    <a:pt x="20328" y="16388"/>
                    <a:pt x="20314" y="16602"/>
                  </a:cubicBezTo>
                  <a:cubicBezTo>
                    <a:pt x="20300" y="16845"/>
                    <a:pt x="20485" y="17030"/>
                    <a:pt x="20713" y="17030"/>
                  </a:cubicBezTo>
                  <a:lnTo>
                    <a:pt x="22739" y="17030"/>
                  </a:lnTo>
                  <a:cubicBezTo>
                    <a:pt x="23410" y="17030"/>
                    <a:pt x="23895" y="17658"/>
                    <a:pt x="23738" y="18314"/>
                  </a:cubicBezTo>
                  <a:cubicBezTo>
                    <a:pt x="23738" y="18329"/>
                    <a:pt x="23695" y="18485"/>
                    <a:pt x="23581" y="19113"/>
                  </a:cubicBezTo>
                  <a:cubicBezTo>
                    <a:pt x="23367" y="19898"/>
                    <a:pt x="22654" y="20454"/>
                    <a:pt x="21826" y="20454"/>
                  </a:cubicBezTo>
                  <a:lnTo>
                    <a:pt x="19230" y="20454"/>
                  </a:lnTo>
                  <a:cubicBezTo>
                    <a:pt x="18417" y="20454"/>
                    <a:pt x="17689" y="19898"/>
                    <a:pt x="17489" y="19113"/>
                  </a:cubicBezTo>
                  <a:cubicBezTo>
                    <a:pt x="17375" y="18485"/>
                    <a:pt x="17347" y="18329"/>
                    <a:pt x="17333" y="18314"/>
                  </a:cubicBezTo>
                  <a:cubicBezTo>
                    <a:pt x="17176" y="17658"/>
                    <a:pt x="17661" y="17030"/>
                    <a:pt x="18317" y="17030"/>
                  </a:cubicBezTo>
                  <a:lnTo>
                    <a:pt x="18973" y="17030"/>
                  </a:lnTo>
                  <a:cubicBezTo>
                    <a:pt x="19201" y="17030"/>
                    <a:pt x="19387" y="16845"/>
                    <a:pt x="19372" y="16602"/>
                  </a:cubicBezTo>
                  <a:cubicBezTo>
                    <a:pt x="19358" y="16388"/>
                    <a:pt x="19173" y="16217"/>
                    <a:pt x="18959" y="16217"/>
                  </a:cubicBezTo>
                  <a:lnTo>
                    <a:pt x="18317" y="16217"/>
                  </a:lnTo>
                  <a:cubicBezTo>
                    <a:pt x="17119" y="16217"/>
                    <a:pt x="16248" y="17344"/>
                    <a:pt x="16534" y="18500"/>
                  </a:cubicBezTo>
                  <a:cubicBezTo>
                    <a:pt x="16648" y="19085"/>
                    <a:pt x="16676" y="19270"/>
                    <a:pt x="16691" y="19299"/>
                  </a:cubicBezTo>
                  <a:cubicBezTo>
                    <a:pt x="16976" y="20454"/>
                    <a:pt x="18032" y="21267"/>
                    <a:pt x="19230" y="21267"/>
                  </a:cubicBezTo>
                  <a:lnTo>
                    <a:pt x="21569" y="21267"/>
                  </a:lnTo>
                  <a:lnTo>
                    <a:pt x="22639" y="26175"/>
                  </a:lnTo>
                  <a:cubicBezTo>
                    <a:pt x="22739" y="26602"/>
                    <a:pt x="22468" y="27016"/>
                    <a:pt x="22040" y="27087"/>
                  </a:cubicBezTo>
                  <a:cubicBezTo>
                    <a:pt x="21991" y="27097"/>
                    <a:pt x="21942" y="27102"/>
                    <a:pt x="21893" y="27102"/>
                  </a:cubicBezTo>
                  <a:cubicBezTo>
                    <a:pt x="21524" y="27102"/>
                    <a:pt x="21206" y="26824"/>
                    <a:pt x="21156" y="26446"/>
                  </a:cubicBezTo>
                  <a:cubicBezTo>
                    <a:pt x="20927" y="24962"/>
                    <a:pt x="19558" y="23607"/>
                    <a:pt x="16591" y="21895"/>
                  </a:cubicBezTo>
                  <a:cubicBezTo>
                    <a:pt x="14579" y="20739"/>
                    <a:pt x="13966" y="19056"/>
                    <a:pt x="14208" y="17615"/>
                  </a:cubicBezTo>
                  <a:lnTo>
                    <a:pt x="14208" y="17615"/>
                  </a:lnTo>
                  <a:cubicBezTo>
                    <a:pt x="14950" y="17958"/>
                    <a:pt x="14836" y="18314"/>
                    <a:pt x="15221" y="18314"/>
                  </a:cubicBezTo>
                  <a:cubicBezTo>
                    <a:pt x="15549" y="18314"/>
                    <a:pt x="15749" y="17929"/>
                    <a:pt x="15549" y="17658"/>
                  </a:cubicBezTo>
                  <a:cubicBezTo>
                    <a:pt x="15221" y="17216"/>
                    <a:pt x="14736" y="16888"/>
                    <a:pt x="14194" y="16759"/>
                  </a:cubicBezTo>
                  <a:cubicBezTo>
                    <a:pt x="14151" y="16717"/>
                    <a:pt x="14123" y="16660"/>
                    <a:pt x="14080" y="16645"/>
                  </a:cubicBezTo>
                  <a:cubicBezTo>
                    <a:pt x="14027" y="16625"/>
                    <a:pt x="13974" y="16615"/>
                    <a:pt x="13924" y="16615"/>
                  </a:cubicBezTo>
                  <a:cubicBezTo>
                    <a:pt x="13866" y="16615"/>
                    <a:pt x="13812" y="16629"/>
                    <a:pt x="13766" y="16660"/>
                  </a:cubicBezTo>
                  <a:cubicBezTo>
                    <a:pt x="13669" y="16648"/>
                    <a:pt x="13572" y="16643"/>
                    <a:pt x="13476" y="16643"/>
                  </a:cubicBezTo>
                  <a:cubicBezTo>
                    <a:pt x="12965" y="16643"/>
                    <a:pt x="12474" y="16799"/>
                    <a:pt x="12054" y="17087"/>
                  </a:cubicBezTo>
                  <a:cubicBezTo>
                    <a:pt x="11683" y="17343"/>
                    <a:pt x="11935" y="17845"/>
                    <a:pt x="12281" y="17845"/>
                  </a:cubicBezTo>
                  <a:cubicBezTo>
                    <a:pt x="12360" y="17845"/>
                    <a:pt x="12443" y="17819"/>
                    <a:pt x="12525" y="17758"/>
                  </a:cubicBezTo>
                  <a:cubicBezTo>
                    <a:pt x="12782" y="17587"/>
                    <a:pt x="13096" y="17487"/>
                    <a:pt x="13410" y="17487"/>
                  </a:cubicBezTo>
                  <a:cubicBezTo>
                    <a:pt x="13352" y="17872"/>
                    <a:pt x="13338" y="18271"/>
                    <a:pt x="13381" y="18671"/>
                  </a:cubicBezTo>
                  <a:cubicBezTo>
                    <a:pt x="12754" y="18793"/>
                    <a:pt x="12177" y="18855"/>
                    <a:pt x="11646" y="18855"/>
                  </a:cubicBezTo>
                  <a:cubicBezTo>
                    <a:pt x="9506" y="18855"/>
                    <a:pt x="8107" y="17846"/>
                    <a:pt x="7147" y="15675"/>
                  </a:cubicBezTo>
                  <a:cubicBezTo>
                    <a:pt x="7047" y="15261"/>
                    <a:pt x="6947" y="14605"/>
                    <a:pt x="7033" y="14320"/>
                  </a:cubicBezTo>
                  <a:cubicBezTo>
                    <a:pt x="7138" y="13996"/>
                    <a:pt x="6888" y="13779"/>
                    <a:pt x="6640" y="13779"/>
                  </a:cubicBezTo>
                  <a:cubicBezTo>
                    <a:pt x="6484" y="13779"/>
                    <a:pt x="6329" y="13865"/>
                    <a:pt x="6263" y="14063"/>
                  </a:cubicBezTo>
                  <a:cubicBezTo>
                    <a:pt x="6134" y="14477"/>
                    <a:pt x="6191" y="15062"/>
                    <a:pt x="6263" y="15475"/>
                  </a:cubicBezTo>
                  <a:cubicBezTo>
                    <a:pt x="6214" y="15479"/>
                    <a:pt x="6166" y="15481"/>
                    <a:pt x="6119" y="15481"/>
                  </a:cubicBezTo>
                  <a:cubicBezTo>
                    <a:pt x="5420" y="15481"/>
                    <a:pt x="4901" y="15100"/>
                    <a:pt x="4808" y="14819"/>
                  </a:cubicBezTo>
                  <a:cubicBezTo>
                    <a:pt x="4765" y="14719"/>
                    <a:pt x="4679" y="14634"/>
                    <a:pt x="4565" y="14591"/>
                  </a:cubicBezTo>
                  <a:cubicBezTo>
                    <a:pt x="4509" y="14567"/>
                    <a:pt x="4461" y="14557"/>
                    <a:pt x="4417" y="14557"/>
                  </a:cubicBezTo>
                  <a:cubicBezTo>
                    <a:pt x="4280" y="14557"/>
                    <a:pt x="4181" y="14651"/>
                    <a:pt x="4009" y="14705"/>
                  </a:cubicBezTo>
                  <a:cubicBezTo>
                    <a:pt x="3904" y="14733"/>
                    <a:pt x="3799" y="14747"/>
                    <a:pt x="3696" y="14747"/>
                  </a:cubicBezTo>
                  <a:cubicBezTo>
                    <a:pt x="2644" y="14747"/>
                    <a:pt x="1713" y="13366"/>
                    <a:pt x="2012" y="12080"/>
                  </a:cubicBezTo>
                  <a:cubicBezTo>
                    <a:pt x="2111" y="11667"/>
                    <a:pt x="1612" y="11667"/>
                    <a:pt x="1341" y="10697"/>
                  </a:cubicBezTo>
                  <a:cubicBezTo>
                    <a:pt x="1056" y="9669"/>
                    <a:pt x="1469" y="8657"/>
                    <a:pt x="2254" y="8443"/>
                  </a:cubicBezTo>
                  <a:cubicBezTo>
                    <a:pt x="2482" y="8371"/>
                    <a:pt x="2611" y="8129"/>
                    <a:pt x="2525" y="7901"/>
                  </a:cubicBezTo>
                  <a:cubicBezTo>
                    <a:pt x="2040" y="6645"/>
                    <a:pt x="2882" y="5047"/>
                    <a:pt x="4023" y="5005"/>
                  </a:cubicBezTo>
                  <a:cubicBezTo>
                    <a:pt x="4223" y="5005"/>
                    <a:pt x="4394" y="4848"/>
                    <a:pt x="4408" y="4634"/>
                  </a:cubicBezTo>
                  <a:cubicBezTo>
                    <a:pt x="4509" y="3537"/>
                    <a:pt x="5534" y="2585"/>
                    <a:pt x="6510" y="2585"/>
                  </a:cubicBezTo>
                  <a:cubicBezTo>
                    <a:pt x="6638" y="2585"/>
                    <a:pt x="6766" y="2602"/>
                    <a:pt x="6890" y="2637"/>
                  </a:cubicBezTo>
                  <a:cubicBezTo>
                    <a:pt x="6930" y="2650"/>
                    <a:pt x="6970" y="2656"/>
                    <a:pt x="7010" y="2656"/>
                  </a:cubicBezTo>
                  <a:cubicBezTo>
                    <a:pt x="7143" y="2656"/>
                    <a:pt x="7270" y="2586"/>
                    <a:pt x="7347" y="2465"/>
                  </a:cubicBezTo>
                  <a:cubicBezTo>
                    <a:pt x="7746" y="1800"/>
                    <a:pt x="8552" y="1393"/>
                    <a:pt x="9320" y="1393"/>
                  </a:cubicBezTo>
                  <a:cubicBezTo>
                    <a:pt x="9539" y="1393"/>
                    <a:pt x="9755" y="1426"/>
                    <a:pt x="9957" y="1495"/>
                  </a:cubicBezTo>
                  <a:cubicBezTo>
                    <a:pt x="9786" y="1752"/>
                    <a:pt x="9672" y="2052"/>
                    <a:pt x="9643" y="2366"/>
                  </a:cubicBezTo>
                  <a:cubicBezTo>
                    <a:pt x="9558" y="2380"/>
                    <a:pt x="9458" y="2394"/>
                    <a:pt x="9387" y="2408"/>
                  </a:cubicBezTo>
                  <a:cubicBezTo>
                    <a:pt x="9002" y="2551"/>
                    <a:pt x="8659" y="2751"/>
                    <a:pt x="8360" y="3022"/>
                  </a:cubicBezTo>
                  <a:cubicBezTo>
                    <a:pt x="8063" y="3318"/>
                    <a:pt x="8333" y="3733"/>
                    <a:pt x="8648" y="3733"/>
                  </a:cubicBezTo>
                  <a:cubicBezTo>
                    <a:pt x="8743" y="3733"/>
                    <a:pt x="8841" y="3695"/>
                    <a:pt x="8930" y="3607"/>
                  </a:cubicBezTo>
                  <a:cubicBezTo>
                    <a:pt x="8968" y="3578"/>
                    <a:pt x="9440" y="3122"/>
                    <a:pt x="10073" y="3122"/>
                  </a:cubicBezTo>
                  <a:cubicBezTo>
                    <a:pt x="10399" y="3122"/>
                    <a:pt x="10768" y="3243"/>
                    <a:pt x="11141" y="3607"/>
                  </a:cubicBezTo>
                  <a:cubicBezTo>
                    <a:pt x="11230" y="3695"/>
                    <a:pt x="11329" y="3733"/>
                    <a:pt x="11423" y="3733"/>
                  </a:cubicBezTo>
                  <a:cubicBezTo>
                    <a:pt x="11739" y="3733"/>
                    <a:pt x="12008" y="3318"/>
                    <a:pt x="11712" y="3022"/>
                  </a:cubicBezTo>
                  <a:cubicBezTo>
                    <a:pt x="11370" y="2679"/>
                    <a:pt x="10942" y="2437"/>
                    <a:pt x="10457" y="2337"/>
                  </a:cubicBezTo>
                  <a:cubicBezTo>
                    <a:pt x="10542" y="2080"/>
                    <a:pt x="10685" y="1838"/>
                    <a:pt x="10870" y="1652"/>
                  </a:cubicBezTo>
                  <a:lnTo>
                    <a:pt x="10870" y="1624"/>
                  </a:lnTo>
                  <a:cubicBezTo>
                    <a:pt x="11386" y="1065"/>
                    <a:pt x="12056" y="816"/>
                    <a:pt x="12674" y="816"/>
                  </a:cubicBezTo>
                  <a:cubicBezTo>
                    <a:pt x="13289" y="816"/>
                    <a:pt x="13853" y="1062"/>
                    <a:pt x="14166" y="1495"/>
                  </a:cubicBezTo>
                  <a:cubicBezTo>
                    <a:pt x="14223" y="1595"/>
                    <a:pt x="14337" y="1652"/>
                    <a:pt x="14451" y="1667"/>
                  </a:cubicBezTo>
                  <a:cubicBezTo>
                    <a:pt x="14466" y="1668"/>
                    <a:pt x="14480" y="1669"/>
                    <a:pt x="14495" y="1669"/>
                  </a:cubicBezTo>
                  <a:cubicBezTo>
                    <a:pt x="14594" y="1669"/>
                    <a:pt x="14690" y="1629"/>
                    <a:pt x="14765" y="1567"/>
                  </a:cubicBezTo>
                  <a:cubicBezTo>
                    <a:pt x="15151" y="1215"/>
                    <a:pt x="15676" y="1050"/>
                    <a:pt x="16200" y="1050"/>
                  </a:cubicBezTo>
                  <a:cubicBezTo>
                    <a:pt x="16974" y="1050"/>
                    <a:pt x="17745" y="1411"/>
                    <a:pt x="18060" y="2066"/>
                  </a:cubicBezTo>
                  <a:cubicBezTo>
                    <a:pt x="18131" y="2208"/>
                    <a:pt x="18280" y="2291"/>
                    <a:pt x="18435" y="2291"/>
                  </a:cubicBezTo>
                  <a:cubicBezTo>
                    <a:pt x="18467" y="2291"/>
                    <a:pt x="18499" y="2287"/>
                    <a:pt x="18531" y="2280"/>
                  </a:cubicBezTo>
                  <a:cubicBezTo>
                    <a:pt x="18700" y="2234"/>
                    <a:pt x="18875" y="2212"/>
                    <a:pt x="19050" y="2212"/>
                  </a:cubicBezTo>
                  <a:cubicBezTo>
                    <a:pt x="20013" y="2212"/>
                    <a:pt x="20995" y="2868"/>
                    <a:pt x="21213" y="3749"/>
                  </a:cubicBezTo>
                  <a:cubicBezTo>
                    <a:pt x="21253" y="3939"/>
                    <a:pt x="21423" y="4064"/>
                    <a:pt x="21623" y="4064"/>
                  </a:cubicBezTo>
                  <a:cubicBezTo>
                    <a:pt x="21633" y="4064"/>
                    <a:pt x="21644" y="4064"/>
                    <a:pt x="21655" y="4063"/>
                  </a:cubicBezTo>
                  <a:cubicBezTo>
                    <a:pt x="21712" y="4058"/>
                    <a:pt x="21769" y="4056"/>
                    <a:pt x="21827" y="4056"/>
                  </a:cubicBezTo>
                  <a:cubicBezTo>
                    <a:pt x="22115" y="4056"/>
                    <a:pt x="22409" y="4115"/>
                    <a:pt x="22682" y="4234"/>
                  </a:cubicBezTo>
                  <a:cubicBezTo>
                    <a:pt x="22746" y="4264"/>
                    <a:pt x="22808" y="4277"/>
                    <a:pt x="22865" y="4277"/>
                  </a:cubicBezTo>
                  <a:cubicBezTo>
                    <a:pt x="23252" y="4277"/>
                    <a:pt x="23445" y="3679"/>
                    <a:pt x="23010" y="3493"/>
                  </a:cubicBezTo>
                  <a:cubicBezTo>
                    <a:pt x="22668" y="3336"/>
                    <a:pt x="22283" y="3250"/>
                    <a:pt x="21897" y="3236"/>
                  </a:cubicBezTo>
                  <a:cubicBezTo>
                    <a:pt x="21450" y="2148"/>
                    <a:pt x="20244" y="1394"/>
                    <a:pt x="19044" y="1394"/>
                  </a:cubicBezTo>
                  <a:cubicBezTo>
                    <a:pt x="18905" y="1394"/>
                    <a:pt x="18767" y="1403"/>
                    <a:pt x="18631" y="1424"/>
                  </a:cubicBezTo>
                  <a:cubicBezTo>
                    <a:pt x="18103" y="655"/>
                    <a:pt x="17143" y="233"/>
                    <a:pt x="16181" y="233"/>
                  </a:cubicBezTo>
                  <a:cubicBezTo>
                    <a:pt x="15609" y="233"/>
                    <a:pt x="15035" y="383"/>
                    <a:pt x="14551" y="697"/>
                  </a:cubicBezTo>
                  <a:cubicBezTo>
                    <a:pt x="14051" y="230"/>
                    <a:pt x="13365" y="1"/>
                    <a:pt x="126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39"/>
          <p:cNvGrpSpPr/>
          <p:nvPr/>
        </p:nvGrpSpPr>
        <p:grpSpPr>
          <a:xfrm>
            <a:off x="1795683" y="3314480"/>
            <a:ext cx="287790" cy="247965"/>
            <a:chOff x="235275" y="2293100"/>
            <a:chExt cx="703300" cy="605975"/>
          </a:xfrm>
        </p:grpSpPr>
        <p:sp>
          <p:nvSpPr>
            <p:cNvPr id="462" name="Google Shape;462;p39"/>
            <p:cNvSpPr/>
            <p:nvPr/>
          </p:nvSpPr>
          <p:spPr>
            <a:xfrm>
              <a:off x="404650" y="2621675"/>
              <a:ext cx="370225" cy="277400"/>
            </a:xfrm>
            <a:custGeom>
              <a:avLst/>
              <a:gdLst/>
              <a:ahLst/>
              <a:cxnLst/>
              <a:rect l="l" t="t" r="r" b="b"/>
              <a:pathLst>
                <a:path w="14809" h="11096" extrusionOk="0">
                  <a:moveTo>
                    <a:pt x="7275" y="0"/>
                  </a:moveTo>
                  <a:cubicBezTo>
                    <a:pt x="6830" y="0"/>
                    <a:pt x="6385" y="175"/>
                    <a:pt x="6049" y="524"/>
                  </a:cubicBezTo>
                  <a:cubicBezTo>
                    <a:pt x="3639" y="3064"/>
                    <a:pt x="1171" y="2892"/>
                    <a:pt x="1085" y="2907"/>
                  </a:cubicBezTo>
                  <a:cubicBezTo>
                    <a:pt x="543" y="2907"/>
                    <a:pt x="543" y="3734"/>
                    <a:pt x="1085" y="3734"/>
                  </a:cubicBezTo>
                  <a:cubicBezTo>
                    <a:pt x="1427" y="3734"/>
                    <a:pt x="1770" y="3705"/>
                    <a:pt x="2098" y="3648"/>
                  </a:cubicBezTo>
                  <a:lnTo>
                    <a:pt x="2098" y="3648"/>
                  </a:lnTo>
                  <a:cubicBezTo>
                    <a:pt x="2041" y="4119"/>
                    <a:pt x="1827" y="4775"/>
                    <a:pt x="1142" y="4932"/>
                  </a:cubicBezTo>
                  <a:cubicBezTo>
                    <a:pt x="667" y="5051"/>
                    <a:pt x="766" y="5745"/>
                    <a:pt x="1214" y="5745"/>
                  </a:cubicBezTo>
                  <a:cubicBezTo>
                    <a:pt x="1250" y="5745"/>
                    <a:pt x="1288" y="5741"/>
                    <a:pt x="1328" y="5731"/>
                  </a:cubicBezTo>
                  <a:cubicBezTo>
                    <a:pt x="2526" y="5460"/>
                    <a:pt x="2897" y="4262"/>
                    <a:pt x="2925" y="3463"/>
                  </a:cubicBezTo>
                  <a:cubicBezTo>
                    <a:pt x="3268" y="3349"/>
                    <a:pt x="3610" y="3235"/>
                    <a:pt x="3924" y="3078"/>
                  </a:cubicBezTo>
                  <a:cubicBezTo>
                    <a:pt x="3924" y="3078"/>
                    <a:pt x="4623" y="2721"/>
                    <a:pt x="4723" y="2664"/>
                  </a:cubicBezTo>
                  <a:cubicBezTo>
                    <a:pt x="4963" y="6451"/>
                    <a:pt x="4974" y="6715"/>
                    <a:pt x="4976" y="6715"/>
                  </a:cubicBezTo>
                  <a:cubicBezTo>
                    <a:pt x="4977" y="6715"/>
                    <a:pt x="4977" y="6708"/>
                    <a:pt x="4977" y="6708"/>
                  </a:cubicBezTo>
                  <a:cubicBezTo>
                    <a:pt x="4978" y="6708"/>
                    <a:pt x="4979" y="6710"/>
                    <a:pt x="4980" y="6715"/>
                  </a:cubicBezTo>
                  <a:cubicBezTo>
                    <a:pt x="5179" y="8627"/>
                    <a:pt x="1727" y="10310"/>
                    <a:pt x="1727" y="10310"/>
                  </a:cubicBezTo>
                  <a:lnTo>
                    <a:pt x="415" y="10310"/>
                  </a:lnTo>
                  <a:cubicBezTo>
                    <a:pt x="186" y="10310"/>
                    <a:pt x="1" y="10496"/>
                    <a:pt x="15" y="10724"/>
                  </a:cubicBezTo>
                  <a:cubicBezTo>
                    <a:pt x="29" y="10938"/>
                    <a:pt x="215" y="11095"/>
                    <a:pt x="429" y="11095"/>
                  </a:cubicBezTo>
                  <a:lnTo>
                    <a:pt x="1727" y="11095"/>
                  </a:lnTo>
                  <a:cubicBezTo>
                    <a:pt x="1727" y="11095"/>
                    <a:pt x="6021" y="9055"/>
                    <a:pt x="5821" y="6658"/>
                  </a:cubicBezTo>
                  <a:lnTo>
                    <a:pt x="5536" y="2093"/>
                  </a:lnTo>
                  <a:cubicBezTo>
                    <a:pt x="5935" y="1794"/>
                    <a:pt x="6306" y="1452"/>
                    <a:pt x="6663" y="1081"/>
                  </a:cubicBezTo>
                  <a:cubicBezTo>
                    <a:pt x="6810" y="920"/>
                    <a:pt x="7019" y="822"/>
                    <a:pt x="7245" y="822"/>
                  </a:cubicBezTo>
                  <a:cubicBezTo>
                    <a:pt x="7260" y="822"/>
                    <a:pt x="7275" y="823"/>
                    <a:pt x="7291" y="824"/>
                  </a:cubicBezTo>
                  <a:cubicBezTo>
                    <a:pt x="7890" y="824"/>
                    <a:pt x="7818" y="1180"/>
                    <a:pt x="9102" y="2151"/>
                  </a:cubicBezTo>
                  <a:lnTo>
                    <a:pt x="8803" y="6658"/>
                  </a:lnTo>
                  <a:cubicBezTo>
                    <a:pt x="8717" y="7800"/>
                    <a:pt x="9102" y="8927"/>
                    <a:pt x="9873" y="9783"/>
                  </a:cubicBezTo>
                  <a:cubicBezTo>
                    <a:pt x="10646" y="10612"/>
                    <a:pt x="11724" y="11095"/>
                    <a:pt x="12862" y="11095"/>
                  </a:cubicBezTo>
                  <a:cubicBezTo>
                    <a:pt x="12878" y="11095"/>
                    <a:pt x="12895" y="11095"/>
                    <a:pt x="12911" y="11095"/>
                  </a:cubicBezTo>
                  <a:lnTo>
                    <a:pt x="14380" y="11095"/>
                  </a:lnTo>
                  <a:cubicBezTo>
                    <a:pt x="14389" y="11095"/>
                    <a:pt x="14397" y="11096"/>
                    <a:pt x="14405" y="11096"/>
                  </a:cubicBezTo>
                  <a:cubicBezTo>
                    <a:pt x="14622" y="11096"/>
                    <a:pt x="14794" y="10915"/>
                    <a:pt x="14780" y="10695"/>
                  </a:cubicBezTo>
                  <a:cubicBezTo>
                    <a:pt x="14808" y="10467"/>
                    <a:pt x="14395" y="10282"/>
                    <a:pt x="14395" y="10282"/>
                  </a:cubicBezTo>
                  <a:lnTo>
                    <a:pt x="12925" y="10282"/>
                  </a:lnTo>
                  <a:cubicBezTo>
                    <a:pt x="12925" y="10282"/>
                    <a:pt x="11128" y="9911"/>
                    <a:pt x="10500" y="9212"/>
                  </a:cubicBezTo>
                  <a:cubicBezTo>
                    <a:pt x="9858" y="8541"/>
                    <a:pt x="9544" y="7628"/>
                    <a:pt x="9630" y="6701"/>
                  </a:cubicBezTo>
                  <a:lnTo>
                    <a:pt x="9887" y="2693"/>
                  </a:lnTo>
                  <a:cubicBezTo>
                    <a:pt x="10030" y="2778"/>
                    <a:pt x="10186" y="2850"/>
                    <a:pt x="10343" y="2921"/>
                  </a:cubicBezTo>
                  <a:cubicBezTo>
                    <a:pt x="10729" y="3149"/>
                    <a:pt x="11156" y="3320"/>
                    <a:pt x="11584" y="3449"/>
                  </a:cubicBezTo>
                  <a:cubicBezTo>
                    <a:pt x="11627" y="4262"/>
                    <a:pt x="11984" y="5460"/>
                    <a:pt x="13196" y="5731"/>
                  </a:cubicBezTo>
                  <a:cubicBezTo>
                    <a:pt x="13237" y="5741"/>
                    <a:pt x="13275" y="5745"/>
                    <a:pt x="13310" y="5745"/>
                  </a:cubicBezTo>
                  <a:cubicBezTo>
                    <a:pt x="13760" y="5745"/>
                    <a:pt x="13871" y="5051"/>
                    <a:pt x="13382" y="4932"/>
                  </a:cubicBezTo>
                  <a:cubicBezTo>
                    <a:pt x="12683" y="4775"/>
                    <a:pt x="12483" y="4105"/>
                    <a:pt x="12426" y="3634"/>
                  </a:cubicBezTo>
                  <a:lnTo>
                    <a:pt x="12426" y="3634"/>
                  </a:lnTo>
                  <a:cubicBezTo>
                    <a:pt x="12768" y="3691"/>
                    <a:pt x="13111" y="3720"/>
                    <a:pt x="13453" y="3734"/>
                  </a:cubicBezTo>
                  <a:cubicBezTo>
                    <a:pt x="14010" y="3734"/>
                    <a:pt x="14010" y="2907"/>
                    <a:pt x="13453" y="2907"/>
                  </a:cubicBezTo>
                  <a:cubicBezTo>
                    <a:pt x="11599" y="2892"/>
                    <a:pt x="9830" y="1922"/>
                    <a:pt x="8489" y="524"/>
                  </a:cubicBezTo>
                  <a:cubicBezTo>
                    <a:pt x="8161" y="175"/>
                    <a:pt x="7719"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607225" y="2293100"/>
              <a:ext cx="331350" cy="605950"/>
            </a:xfrm>
            <a:custGeom>
              <a:avLst/>
              <a:gdLst/>
              <a:ahLst/>
              <a:cxnLst/>
              <a:rect l="l" t="t" r="r" b="b"/>
              <a:pathLst>
                <a:path w="13254" h="24238" extrusionOk="0">
                  <a:moveTo>
                    <a:pt x="437" y="0"/>
                  </a:moveTo>
                  <a:cubicBezTo>
                    <a:pt x="430" y="0"/>
                    <a:pt x="422" y="1"/>
                    <a:pt x="414" y="1"/>
                  </a:cubicBezTo>
                  <a:cubicBezTo>
                    <a:pt x="200" y="1"/>
                    <a:pt x="15" y="186"/>
                    <a:pt x="1" y="415"/>
                  </a:cubicBezTo>
                  <a:lnTo>
                    <a:pt x="1" y="9644"/>
                  </a:lnTo>
                  <a:cubicBezTo>
                    <a:pt x="15" y="10087"/>
                    <a:pt x="143" y="10529"/>
                    <a:pt x="372" y="10914"/>
                  </a:cubicBezTo>
                  <a:cubicBezTo>
                    <a:pt x="671" y="11385"/>
                    <a:pt x="999" y="11841"/>
                    <a:pt x="1370" y="12269"/>
                  </a:cubicBezTo>
                  <a:cubicBezTo>
                    <a:pt x="1884" y="12883"/>
                    <a:pt x="2497" y="13396"/>
                    <a:pt x="3196" y="13781"/>
                  </a:cubicBezTo>
                  <a:cubicBezTo>
                    <a:pt x="3225" y="13796"/>
                    <a:pt x="3253" y="13824"/>
                    <a:pt x="3282" y="13838"/>
                  </a:cubicBezTo>
                  <a:cubicBezTo>
                    <a:pt x="3325" y="13867"/>
                    <a:pt x="3367" y="13896"/>
                    <a:pt x="3424" y="13910"/>
                  </a:cubicBezTo>
                  <a:cubicBezTo>
                    <a:pt x="4038" y="14209"/>
                    <a:pt x="4708" y="14395"/>
                    <a:pt x="5393" y="14409"/>
                  </a:cubicBezTo>
                  <a:cubicBezTo>
                    <a:pt x="5450" y="14409"/>
                    <a:pt x="5507" y="14381"/>
                    <a:pt x="5550" y="14352"/>
                  </a:cubicBezTo>
                  <a:cubicBezTo>
                    <a:pt x="5593" y="14323"/>
                    <a:pt x="5650" y="14323"/>
                    <a:pt x="5678" y="14295"/>
                  </a:cubicBezTo>
                  <a:cubicBezTo>
                    <a:pt x="5935" y="14038"/>
                    <a:pt x="5764" y="13596"/>
                    <a:pt x="5393" y="13596"/>
                  </a:cubicBezTo>
                  <a:cubicBezTo>
                    <a:pt x="5208" y="13582"/>
                    <a:pt x="5008" y="13553"/>
                    <a:pt x="4808" y="13510"/>
                  </a:cubicBezTo>
                  <a:cubicBezTo>
                    <a:pt x="5279" y="13182"/>
                    <a:pt x="5621" y="12683"/>
                    <a:pt x="5764" y="12127"/>
                  </a:cubicBezTo>
                  <a:cubicBezTo>
                    <a:pt x="5849" y="11810"/>
                    <a:pt x="5597" y="11602"/>
                    <a:pt x="5350" y="11602"/>
                  </a:cubicBezTo>
                  <a:cubicBezTo>
                    <a:pt x="5185" y="11602"/>
                    <a:pt x="5022" y="11695"/>
                    <a:pt x="4965" y="11913"/>
                  </a:cubicBezTo>
                  <a:cubicBezTo>
                    <a:pt x="4822" y="12555"/>
                    <a:pt x="4309" y="13025"/>
                    <a:pt x="3667" y="13111"/>
                  </a:cubicBezTo>
                  <a:cubicBezTo>
                    <a:pt x="3082" y="12783"/>
                    <a:pt x="2554" y="12355"/>
                    <a:pt x="2098" y="11856"/>
                  </a:cubicBezTo>
                  <a:lnTo>
                    <a:pt x="2269" y="9901"/>
                  </a:lnTo>
                  <a:cubicBezTo>
                    <a:pt x="2369" y="8703"/>
                    <a:pt x="4480" y="7690"/>
                    <a:pt x="5750" y="7690"/>
                  </a:cubicBezTo>
                  <a:cubicBezTo>
                    <a:pt x="6220" y="7690"/>
                    <a:pt x="6691" y="7833"/>
                    <a:pt x="7076" y="8090"/>
                  </a:cubicBezTo>
                  <a:cubicBezTo>
                    <a:pt x="10743" y="10515"/>
                    <a:pt x="11541" y="16378"/>
                    <a:pt x="12355" y="22597"/>
                  </a:cubicBezTo>
                  <a:lnTo>
                    <a:pt x="12369" y="22697"/>
                  </a:lnTo>
                  <a:cubicBezTo>
                    <a:pt x="12397" y="22883"/>
                    <a:pt x="12340" y="23068"/>
                    <a:pt x="12226" y="23197"/>
                  </a:cubicBezTo>
                  <a:cubicBezTo>
                    <a:pt x="12098" y="23339"/>
                    <a:pt x="11927" y="23425"/>
                    <a:pt x="11741" y="23425"/>
                  </a:cubicBezTo>
                  <a:lnTo>
                    <a:pt x="8089" y="23425"/>
                  </a:lnTo>
                  <a:cubicBezTo>
                    <a:pt x="7861" y="23425"/>
                    <a:pt x="7690" y="23610"/>
                    <a:pt x="7675" y="23838"/>
                  </a:cubicBezTo>
                  <a:cubicBezTo>
                    <a:pt x="7675" y="24067"/>
                    <a:pt x="7861" y="24238"/>
                    <a:pt x="8089" y="24238"/>
                  </a:cubicBezTo>
                  <a:lnTo>
                    <a:pt x="11727" y="24238"/>
                  </a:lnTo>
                  <a:cubicBezTo>
                    <a:pt x="12155" y="24238"/>
                    <a:pt x="12554" y="24067"/>
                    <a:pt x="12840" y="23739"/>
                  </a:cubicBezTo>
                  <a:cubicBezTo>
                    <a:pt x="13125" y="23425"/>
                    <a:pt x="13253" y="22997"/>
                    <a:pt x="13196" y="22583"/>
                  </a:cubicBezTo>
                  <a:lnTo>
                    <a:pt x="13182" y="22483"/>
                  </a:lnTo>
                  <a:cubicBezTo>
                    <a:pt x="12326" y="16092"/>
                    <a:pt x="11513" y="10044"/>
                    <a:pt x="7533" y="7405"/>
                  </a:cubicBezTo>
                  <a:cubicBezTo>
                    <a:pt x="7005" y="7062"/>
                    <a:pt x="6392" y="6877"/>
                    <a:pt x="5750" y="6877"/>
                  </a:cubicBezTo>
                  <a:cubicBezTo>
                    <a:pt x="4109" y="6877"/>
                    <a:pt x="1584" y="8118"/>
                    <a:pt x="1441" y="9830"/>
                  </a:cubicBezTo>
                  <a:lnTo>
                    <a:pt x="1356" y="10928"/>
                  </a:lnTo>
                  <a:cubicBezTo>
                    <a:pt x="1056" y="10486"/>
                    <a:pt x="828" y="10172"/>
                    <a:pt x="814" y="9644"/>
                  </a:cubicBezTo>
                  <a:lnTo>
                    <a:pt x="814" y="415"/>
                  </a:lnTo>
                  <a:cubicBezTo>
                    <a:pt x="828" y="194"/>
                    <a:pt x="655"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9"/>
            <p:cNvSpPr/>
            <p:nvPr/>
          </p:nvSpPr>
          <p:spPr>
            <a:xfrm>
              <a:off x="235275" y="2293125"/>
              <a:ext cx="331325" cy="605950"/>
            </a:xfrm>
            <a:custGeom>
              <a:avLst/>
              <a:gdLst/>
              <a:ahLst/>
              <a:cxnLst/>
              <a:rect l="l" t="t" r="r" b="b"/>
              <a:pathLst>
                <a:path w="13253" h="24238" extrusionOk="0">
                  <a:moveTo>
                    <a:pt x="12824" y="0"/>
                  </a:moveTo>
                  <a:cubicBezTo>
                    <a:pt x="12610" y="0"/>
                    <a:pt x="12425" y="185"/>
                    <a:pt x="12425" y="414"/>
                  </a:cubicBezTo>
                  <a:lnTo>
                    <a:pt x="12425" y="9643"/>
                  </a:lnTo>
                  <a:cubicBezTo>
                    <a:pt x="12411" y="10086"/>
                    <a:pt x="12240" y="10485"/>
                    <a:pt x="11954" y="10813"/>
                  </a:cubicBezTo>
                  <a:lnTo>
                    <a:pt x="11869" y="9829"/>
                  </a:lnTo>
                  <a:cubicBezTo>
                    <a:pt x="11726" y="8103"/>
                    <a:pt x="9187" y="6862"/>
                    <a:pt x="7561" y="6862"/>
                  </a:cubicBezTo>
                  <a:cubicBezTo>
                    <a:pt x="6919" y="6862"/>
                    <a:pt x="6305" y="7047"/>
                    <a:pt x="5777" y="7404"/>
                  </a:cubicBezTo>
                  <a:cubicBezTo>
                    <a:pt x="1555" y="10200"/>
                    <a:pt x="856" y="17104"/>
                    <a:pt x="114" y="22582"/>
                  </a:cubicBezTo>
                  <a:cubicBezTo>
                    <a:pt x="1" y="23459"/>
                    <a:pt x="672" y="24237"/>
                    <a:pt x="1559" y="24237"/>
                  </a:cubicBezTo>
                  <a:cubicBezTo>
                    <a:pt x="1567" y="24237"/>
                    <a:pt x="1575" y="24237"/>
                    <a:pt x="1583" y="24237"/>
                  </a:cubicBezTo>
                  <a:lnTo>
                    <a:pt x="4836" y="24237"/>
                  </a:lnTo>
                  <a:cubicBezTo>
                    <a:pt x="4844" y="24237"/>
                    <a:pt x="4852" y="24238"/>
                    <a:pt x="4860" y="24238"/>
                  </a:cubicBezTo>
                  <a:cubicBezTo>
                    <a:pt x="5077" y="24238"/>
                    <a:pt x="5250" y="24057"/>
                    <a:pt x="5250" y="23837"/>
                  </a:cubicBezTo>
                  <a:cubicBezTo>
                    <a:pt x="5250" y="23609"/>
                    <a:pt x="5064" y="23424"/>
                    <a:pt x="4836" y="23424"/>
                  </a:cubicBezTo>
                  <a:lnTo>
                    <a:pt x="1583" y="23424"/>
                  </a:lnTo>
                  <a:cubicBezTo>
                    <a:pt x="1398" y="23424"/>
                    <a:pt x="1212" y="23352"/>
                    <a:pt x="1098" y="23196"/>
                  </a:cubicBezTo>
                  <a:cubicBezTo>
                    <a:pt x="956" y="23024"/>
                    <a:pt x="899" y="22796"/>
                    <a:pt x="956" y="22582"/>
                  </a:cubicBezTo>
                  <a:cubicBezTo>
                    <a:pt x="1783" y="16377"/>
                    <a:pt x="2568" y="10514"/>
                    <a:pt x="6248" y="8089"/>
                  </a:cubicBezTo>
                  <a:cubicBezTo>
                    <a:pt x="6633" y="7832"/>
                    <a:pt x="7090" y="7689"/>
                    <a:pt x="7561" y="7689"/>
                  </a:cubicBezTo>
                  <a:cubicBezTo>
                    <a:pt x="8830" y="7689"/>
                    <a:pt x="10956" y="8702"/>
                    <a:pt x="11056" y="9900"/>
                  </a:cubicBezTo>
                  <a:lnTo>
                    <a:pt x="11212" y="11798"/>
                  </a:lnTo>
                  <a:cubicBezTo>
                    <a:pt x="11070" y="11954"/>
                    <a:pt x="10913" y="12083"/>
                    <a:pt x="10770" y="12225"/>
                  </a:cubicBezTo>
                  <a:cubicBezTo>
                    <a:pt x="10528" y="12497"/>
                    <a:pt x="10242" y="12725"/>
                    <a:pt x="9929" y="12896"/>
                  </a:cubicBezTo>
                  <a:cubicBezTo>
                    <a:pt x="9829" y="12967"/>
                    <a:pt x="9715" y="13053"/>
                    <a:pt x="9600" y="13110"/>
                  </a:cubicBezTo>
                  <a:cubicBezTo>
                    <a:pt x="8944" y="13039"/>
                    <a:pt x="8416" y="12554"/>
                    <a:pt x="8260" y="11912"/>
                  </a:cubicBezTo>
                  <a:cubicBezTo>
                    <a:pt x="8208" y="11694"/>
                    <a:pt x="8046" y="11601"/>
                    <a:pt x="7881" y="11601"/>
                  </a:cubicBezTo>
                  <a:cubicBezTo>
                    <a:pt x="7635" y="11601"/>
                    <a:pt x="7381" y="11809"/>
                    <a:pt x="7475" y="12126"/>
                  </a:cubicBezTo>
                  <a:cubicBezTo>
                    <a:pt x="7603" y="12682"/>
                    <a:pt x="7946" y="13181"/>
                    <a:pt x="8416" y="13509"/>
                  </a:cubicBezTo>
                  <a:cubicBezTo>
                    <a:pt x="8231" y="13552"/>
                    <a:pt x="8046" y="13581"/>
                    <a:pt x="7860" y="13595"/>
                  </a:cubicBezTo>
                  <a:cubicBezTo>
                    <a:pt x="7503" y="13595"/>
                    <a:pt x="7332" y="14023"/>
                    <a:pt x="7575" y="14280"/>
                  </a:cubicBezTo>
                  <a:cubicBezTo>
                    <a:pt x="7603" y="14308"/>
                    <a:pt x="7646" y="14308"/>
                    <a:pt x="7675" y="14322"/>
                  </a:cubicBezTo>
                  <a:cubicBezTo>
                    <a:pt x="7732" y="14365"/>
                    <a:pt x="7803" y="14394"/>
                    <a:pt x="7874" y="14408"/>
                  </a:cubicBezTo>
                  <a:cubicBezTo>
                    <a:pt x="8602" y="14351"/>
                    <a:pt x="9301" y="14166"/>
                    <a:pt x="9957" y="13852"/>
                  </a:cubicBezTo>
                  <a:cubicBezTo>
                    <a:pt x="11212" y="13196"/>
                    <a:pt x="12225" y="11983"/>
                    <a:pt x="12896" y="10899"/>
                  </a:cubicBezTo>
                  <a:cubicBezTo>
                    <a:pt x="13124" y="10528"/>
                    <a:pt x="13238" y="10086"/>
                    <a:pt x="13252" y="9629"/>
                  </a:cubicBezTo>
                  <a:lnTo>
                    <a:pt x="13252" y="414"/>
                  </a:lnTo>
                  <a:cubicBezTo>
                    <a:pt x="13238" y="185"/>
                    <a:pt x="13053" y="0"/>
                    <a:pt x="12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39"/>
          <p:cNvGrpSpPr/>
          <p:nvPr/>
        </p:nvGrpSpPr>
        <p:grpSpPr>
          <a:xfrm>
            <a:off x="1023366" y="3323332"/>
            <a:ext cx="217121" cy="242273"/>
            <a:chOff x="312650" y="724500"/>
            <a:chExt cx="628425" cy="701225"/>
          </a:xfrm>
        </p:grpSpPr>
        <p:sp>
          <p:nvSpPr>
            <p:cNvPr id="466" name="Google Shape;466;p39"/>
            <p:cNvSpPr/>
            <p:nvPr/>
          </p:nvSpPr>
          <p:spPr>
            <a:xfrm>
              <a:off x="312650" y="898100"/>
              <a:ext cx="280075" cy="526625"/>
            </a:xfrm>
            <a:custGeom>
              <a:avLst/>
              <a:gdLst/>
              <a:ahLst/>
              <a:cxnLst/>
              <a:rect l="l" t="t" r="r" b="b"/>
              <a:pathLst>
                <a:path w="11203" h="21065" extrusionOk="0">
                  <a:moveTo>
                    <a:pt x="3200" y="0"/>
                  </a:moveTo>
                  <a:cubicBezTo>
                    <a:pt x="3070" y="0"/>
                    <a:pt x="2939" y="62"/>
                    <a:pt x="2854" y="209"/>
                  </a:cubicBezTo>
                  <a:cubicBezTo>
                    <a:pt x="2140" y="1692"/>
                    <a:pt x="1769" y="3319"/>
                    <a:pt x="1769" y="4973"/>
                  </a:cubicBezTo>
                  <a:cubicBezTo>
                    <a:pt x="1798" y="5630"/>
                    <a:pt x="1855" y="6286"/>
                    <a:pt x="1955" y="6928"/>
                  </a:cubicBezTo>
                  <a:lnTo>
                    <a:pt x="471" y="9553"/>
                  </a:lnTo>
                  <a:cubicBezTo>
                    <a:pt x="0" y="10380"/>
                    <a:pt x="371" y="11436"/>
                    <a:pt x="1256" y="11792"/>
                  </a:cubicBezTo>
                  <a:lnTo>
                    <a:pt x="2882" y="12463"/>
                  </a:lnTo>
                  <a:lnTo>
                    <a:pt x="2882" y="15344"/>
                  </a:lnTo>
                  <a:cubicBezTo>
                    <a:pt x="2882" y="16671"/>
                    <a:pt x="5279" y="17755"/>
                    <a:pt x="5279" y="17755"/>
                  </a:cubicBezTo>
                  <a:lnTo>
                    <a:pt x="7447" y="17755"/>
                  </a:lnTo>
                  <a:lnTo>
                    <a:pt x="7447" y="20637"/>
                  </a:lnTo>
                  <a:cubicBezTo>
                    <a:pt x="7447" y="20865"/>
                    <a:pt x="7618" y="21051"/>
                    <a:pt x="7846" y="21065"/>
                  </a:cubicBezTo>
                  <a:cubicBezTo>
                    <a:pt x="8075" y="21065"/>
                    <a:pt x="8274" y="20879"/>
                    <a:pt x="8274" y="20651"/>
                  </a:cubicBezTo>
                  <a:lnTo>
                    <a:pt x="8274" y="17727"/>
                  </a:lnTo>
                  <a:cubicBezTo>
                    <a:pt x="8874" y="17670"/>
                    <a:pt x="10058" y="17470"/>
                    <a:pt x="10856" y="16757"/>
                  </a:cubicBezTo>
                  <a:cubicBezTo>
                    <a:pt x="11202" y="16478"/>
                    <a:pt x="10937" y="16024"/>
                    <a:pt x="10607" y="16024"/>
                  </a:cubicBezTo>
                  <a:cubicBezTo>
                    <a:pt x="10516" y="16024"/>
                    <a:pt x="10419" y="16059"/>
                    <a:pt x="10329" y="16143"/>
                  </a:cubicBezTo>
                  <a:cubicBezTo>
                    <a:pt x="9444" y="16914"/>
                    <a:pt x="7875" y="16928"/>
                    <a:pt x="7861" y="16928"/>
                  </a:cubicBezTo>
                  <a:lnTo>
                    <a:pt x="5279" y="16928"/>
                  </a:lnTo>
                  <a:cubicBezTo>
                    <a:pt x="5279" y="16928"/>
                    <a:pt x="3695" y="16200"/>
                    <a:pt x="3695" y="15344"/>
                  </a:cubicBezTo>
                  <a:lnTo>
                    <a:pt x="3695" y="12192"/>
                  </a:lnTo>
                  <a:cubicBezTo>
                    <a:pt x="3695" y="12021"/>
                    <a:pt x="3595" y="11864"/>
                    <a:pt x="3438" y="11807"/>
                  </a:cubicBezTo>
                  <a:lnTo>
                    <a:pt x="1570" y="11036"/>
                  </a:lnTo>
                  <a:cubicBezTo>
                    <a:pt x="1142" y="10865"/>
                    <a:pt x="956" y="10352"/>
                    <a:pt x="1184" y="9952"/>
                  </a:cubicBezTo>
                  <a:cubicBezTo>
                    <a:pt x="2782" y="7070"/>
                    <a:pt x="2825" y="7199"/>
                    <a:pt x="2796" y="6942"/>
                  </a:cubicBezTo>
                  <a:cubicBezTo>
                    <a:pt x="2697" y="6286"/>
                    <a:pt x="2625" y="5630"/>
                    <a:pt x="2597" y="4973"/>
                  </a:cubicBezTo>
                  <a:cubicBezTo>
                    <a:pt x="2597" y="3447"/>
                    <a:pt x="2939" y="1935"/>
                    <a:pt x="3595" y="565"/>
                  </a:cubicBezTo>
                  <a:cubicBezTo>
                    <a:pt x="3719" y="251"/>
                    <a:pt x="3461" y="0"/>
                    <a:pt x="3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9"/>
            <p:cNvSpPr/>
            <p:nvPr/>
          </p:nvSpPr>
          <p:spPr>
            <a:xfrm>
              <a:off x="405175" y="724500"/>
              <a:ext cx="535900" cy="701225"/>
            </a:xfrm>
            <a:custGeom>
              <a:avLst/>
              <a:gdLst/>
              <a:ahLst/>
              <a:cxnLst/>
              <a:rect l="l" t="t" r="r" b="b"/>
              <a:pathLst>
                <a:path w="21436" h="28049" extrusionOk="0">
                  <a:moveTo>
                    <a:pt x="20753" y="1"/>
                  </a:moveTo>
                  <a:cubicBezTo>
                    <a:pt x="20692" y="1"/>
                    <a:pt x="20629" y="16"/>
                    <a:pt x="20565" y="49"/>
                  </a:cubicBezTo>
                  <a:lnTo>
                    <a:pt x="15016" y="2745"/>
                  </a:lnTo>
                  <a:cubicBezTo>
                    <a:pt x="13168" y="1533"/>
                    <a:pt x="11085" y="951"/>
                    <a:pt x="9023" y="951"/>
                  </a:cubicBezTo>
                  <a:cubicBezTo>
                    <a:pt x="5671" y="951"/>
                    <a:pt x="2374" y="2490"/>
                    <a:pt x="237" y="5370"/>
                  </a:cubicBezTo>
                  <a:cubicBezTo>
                    <a:pt x="0" y="5688"/>
                    <a:pt x="275" y="6029"/>
                    <a:pt x="570" y="6029"/>
                  </a:cubicBezTo>
                  <a:cubicBezTo>
                    <a:pt x="684" y="6029"/>
                    <a:pt x="801" y="5978"/>
                    <a:pt x="893" y="5855"/>
                  </a:cubicBezTo>
                  <a:cubicBezTo>
                    <a:pt x="2863" y="3201"/>
                    <a:pt x="5912" y="1771"/>
                    <a:pt x="9021" y="1771"/>
                  </a:cubicBezTo>
                  <a:cubicBezTo>
                    <a:pt x="10776" y="1771"/>
                    <a:pt x="12549" y="2226"/>
                    <a:pt x="14160" y="3173"/>
                  </a:cubicBezTo>
                  <a:cubicBezTo>
                    <a:pt x="14145" y="3173"/>
                    <a:pt x="14160" y="3187"/>
                    <a:pt x="14145" y="3201"/>
                  </a:cubicBezTo>
                  <a:cubicBezTo>
                    <a:pt x="14046" y="3258"/>
                    <a:pt x="13974" y="3373"/>
                    <a:pt x="13974" y="3487"/>
                  </a:cubicBezTo>
                  <a:cubicBezTo>
                    <a:pt x="13960" y="3644"/>
                    <a:pt x="14031" y="3772"/>
                    <a:pt x="14160" y="3858"/>
                  </a:cubicBezTo>
                  <a:lnTo>
                    <a:pt x="16114" y="5113"/>
                  </a:lnTo>
                  <a:lnTo>
                    <a:pt x="12648" y="8151"/>
                  </a:lnTo>
                  <a:cubicBezTo>
                    <a:pt x="12405" y="8337"/>
                    <a:pt x="12462" y="8708"/>
                    <a:pt x="12747" y="8822"/>
                  </a:cubicBezTo>
                  <a:cubicBezTo>
                    <a:pt x="12801" y="8847"/>
                    <a:pt x="12833" y="8865"/>
                    <a:pt x="12891" y="8865"/>
                  </a:cubicBezTo>
                  <a:cubicBezTo>
                    <a:pt x="13128" y="8865"/>
                    <a:pt x="13787" y="8561"/>
                    <a:pt x="17997" y="7196"/>
                  </a:cubicBezTo>
                  <a:lnTo>
                    <a:pt x="17997" y="7196"/>
                  </a:lnTo>
                  <a:cubicBezTo>
                    <a:pt x="20237" y="11447"/>
                    <a:pt x="19167" y="16696"/>
                    <a:pt x="15458" y="19735"/>
                  </a:cubicBezTo>
                  <a:cubicBezTo>
                    <a:pt x="14588" y="20448"/>
                    <a:pt x="14088" y="21518"/>
                    <a:pt x="14103" y="22645"/>
                  </a:cubicBezTo>
                  <a:lnTo>
                    <a:pt x="14103" y="27609"/>
                  </a:lnTo>
                  <a:cubicBezTo>
                    <a:pt x="14088" y="27902"/>
                    <a:pt x="14302" y="28048"/>
                    <a:pt x="14515" y="28048"/>
                  </a:cubicBezTo>
                  <a:cubicBezTo>
                    <a:pt x="14727" y="28048"/>
                    <a:pt x="14937" y="27902"/>
                    <a:pt x="14916" y="27609"/>
                  </a:cubicBezTo>
                  <a:lnTo>
                    <a:pt x="14916" y="22645"/>
                  </a:lnTo>
                  <a:cubicBezTo>
                    <a:pt x="14916" y="21775"/>
                    <a:pt x="15315" y="20933"/>
                    <a:pt x="15986" y="20391"/>
                  </a:cubicBezTo>
                  <a:cubicBezTo>
                    <a:pt x="19966" y="17124"/>
                    <a:pt x="21136" y="11518"/>
                    <a:pt x="18767" y="6953"/>
                  </a:cubicBezTo>
                  <a:lnTo>
                    <a:pt x="21064" y="6183"/>
                  </a:lnTo>
                  <a:cubicBezTo>
                    <a:pt x="21378" y="6069"/>
                    <a:pt x="21435" y="5669"/>
                    <a:pt x="21178" y="5470"/>
                  </a:cubicBezTo>
                  <a:lnTo>
                    <a:pt x="21178" y="5455"/>
                  </a:lnTo>
                  <a:lnTo>
                    <a:pt x="20437" y="4913"/>
                  </a:lnTo>
                  <a:cubicBezTo>
                    <a:pt x="20357" y="4862"/>
                    <a:pt x="20277" y="4840"/>
                    <a:pt x="20202" y="4840"/>
                  </a:cubicBezTo>
                  <a:cubicBezTo>
                    <a:pt x="19862" y="4840"/>
                    <a:pt x="19624" y="5300"/>
                    <a:pt x="19951" y="5569"/>
                  </a:cubicBezTo>
                  <a:lnTo>
                    <a:pt x="20051" y="5655"/>
                  </a:lnTo>
                  <a:lnTo>
                    <a:pt x="18068" y="6311"/>
                  </a:lnTo>
                  <a:lnTo>
                    <a:pt x="14730" y="7424"/>
                  </a:lnTo>
                  <a:lnTo>
                    <a:pt x="17070" y="5384"/>
                  </a:lnTo>
                  <a:cubicBezTo>
                    <a:pt x="17284" y="5198"/>
                    <a:pt x="17255" y="4870"/>
                    <a:pt x="17027" y="4728"/>
                  </a:cubicBezTo>
                  <a:lnTo>
                    <a:pt x="15215" y="3558"/>
                  </a:lnTo>
                  <a:lnTo>
                    <a:pt x="19395" y="1532"/>
                  </a:lnTo>
                  <a:lnTo>
                    <a:pt x="19395" y="1532"/>
                  </a:lnTo>
                  <a:cubicBezTo>
                    <a:pt x="17897" y="3601"/>
                    <a:pt x="17755" y="3558"/>
                    <a:pt x="17797" y="3858"/>
                  </a:cubicBezTo>
                  <a:cubicBezTo>
                    <a:pt x="17840" y="4129"/>
                    <a:pt x="18068" y="4171"/>
                    <a:pt x="18454" y="4485"/>
                  </a:cubicBezTo>
                  <a:cubicBezTo>
                    <a:pt x="18540" y="4555"/>
                    <a:pt x="18629" y="4584"/>
                    <a:pt x="18712" y="4584"/>
                  </a:cubicBezTo>
                  <a:cubicBezTo>
                    <a:pt x="19058" y="4584"/>
                    <a:pt x="19315" y="4082"/>
                    <a:pt x="18924" y="3829"/>
                  </a:cubicBezTo>
                  <a:lnTo>
                    <a:pt x="18782" y="3715"/>
                  </a:lnTo>
                  <a:lnTo>
                    <a:pt x="21078" y="662"/>
                  </a:lnTo>
                  <a:cubicBezTo>
                    <a:pt x="21293" y="376"/>
                    <a:pt x="21060" y="1"/>
                    <a:pt x="20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9"/>
            <p:cNvSpPr/>
            <p:nvPr/>
          </p:nvSpPr>
          <p:spPr>
            <a:xfrm>
              <a:off x="684275" y="907200"/>
              <a:ext cx="65900" cy="72525"/>
            </a:xfrm>
            <a:custGeom>
              <a:avLst/>
              <a:gdLst/>
              <a:ahLst/>
              <a:cxnLst/>
              <a:rect l="l" t="t" r="r" b="b"/>
              <a:pathLst>
                <a:path w="2636" h="2901" extrusionOk="0">
                  <a:moveTo>
                    <a:pt x="446" y="1"/>
                  </a:moveTo>
                  <a:cubicBezTo>
                    <a:pt x="229" y="1"/>
                    <a:pt x="57" y="181"/>
                    <a:pt x="43" y="401"/>
                  </a:cubicBezTo>
                  <a:cubicBezTo>
                    <a:pt x="0" y="1885"/>
                    <a:pt x="699" y="2784"/>
                    <a:pt x="2026" y="2898"/>
                  </a:cubicBezTo>
                  <a:cubicBezTo>
                    <a:pt x="2044" y="2900"/>
                    <a:pt x="2062" y="2900"/>
                    <a:pt x="2079" y="2900"/>
                  </a:cubicBezTo>
                  <a:cubicBezTo>
                    <a:pt x="2586" y="2900"/>
                    <a:pt x="2635" y="2112"/>
                    <a:pt x="2097" y="2070"/>
                  </a:cubicBezTo>
                  <a:lnTo>
                    <a:pt x="2097" y="2070"/>
                  </a:lnTo>
                  <a:lnTo>
                    <a:pt x="2097" y="2085"/>
                  </a:lnTo>
                  <a:cubicBezTo>
                    <a:pt x="1498" y="2027"/>
                    <a:pt x="813" y="1785"/>
                    <a:pt x="870" y="430"/>
                  </a:cubicBezTo>
                  <a:cubicBezTo>
                    <a:pt x="870" y="201"/>
                    <a:pt x="699" y="2"/>
                    <a:pt x="471" y="2"/>
                  </a:cubicBezTo>
                  <a:cubicBezTo>
                    <a:pt x="462" y="1"/>
                    <a:pt x="454"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39"/>
          <p:cNvGrpSpPr/>
          <p:nvPr/>
        </p:nvGrpSpPr>
        <p:grpSpPr>
          <a:xfrm>
            <a:off x="1004073" y="4034961"/>
            <a:ext cx="295420" cy="221457"/>
            <a:chOff x="2559100" y="3158575"/>
            <a:chExt cx="715650" cy="536475"/>
          </a:xfrm>
        </p:grpSpPr>
        <p:sp>
          <p:nvSpPr>
            <p:cNvPr id="470" name="Google Shape;470;p39"/>
            <p:cNvSpPr/>
            <p:nvPr/>
          </p:nvSpPr>
          <p:spPr>
            <a:xfrm>
              <a:off x="2559100" y="3158575"/>
              <a:ext cx="715650" cy="536475"/>
            </a:xfrm>
            <a:custGeom>
              <a:avLst/>
              <a:gdLst/>
              <a:ahLst/>
              <a:cxnLst/>
              <a:rect l="l" t="t" r="r" b="b"/>
              <a:pathLst>
                <a:path w="28626" h="21459" extrusionOk="0">
                  <a:moveTo>
                    <a:pt x="11890" y="0"/>
                  </a:moveTo>
                  <a:cubicBezTo>
                    <a:pt x="11613" y="0"/>
                    <a:pt x="11335" y="11"/>
                    <a:pt x="11056" y="33"/>
                  </a:cubicBezTo>
                  <a:cubicBezTo>
                    <a:pt x="10512" y="46"/>
                    <a:pt x="10538" y="852"/>
                    <a:pt x="11050" y="852"/>
                  </a:cubicBezTo>
                  <a:cubicBezTo>
                    <a:pt x="11074" y="852"/>
                    <a:pt x="11100" y="850"/>
                    <a:pt x="11127" y="846"/>
                  </a:cubicBezTo>
                  <a:cubicBezTo>
                    <a:pt x="11378" y="827"/>
                    <a:pt x="11629" y="817"/>
                    <a:pt x="11877" y="817"/>
                  </a:cubicBezTo>
                  <a:cubicBezTo>
                    <a:pt x="16273" y="817"/>
                    <a:pt x="20196" y="3757"/>
                    <a:pt x="21384" y="8064"/>
                  </a:cubicBezTo>
                  <a:cubicBezTo>
                    <a:pt x="21256" y="8264"/>
                    <a:pt x="21084" y="8435"/>
                    <a:pt x="20885" y="8578"/>
                  </a:cubicBezTo>
                  <a:cubicBezTo>
                    <a:pt x="20571" y="8802"/>
                    <a:pt x="20241" y="8895"/>
                    <a:pt x="19903" y="8895"/>
                  </a:cubicBezTo>
                  <a:cubicBezTo>
                    <a:pt x="19316" y="8895"/>
                    <a:pt x="18705" y="8617"/>
                    <a:pt x="18117" y="8264"/>
                  </a:cubicBezTo>
                  <a:cubicBezTo>
                    <a:pt x="17589" y="7094"/>
                    <a:pt x="18231" y="6395"/>
                    <a:pt x="18274" y="6352"/>
                  </a:cubicBezTo>
                  <a:cubicBezTo>
                    <a:pt x="18551" y="6053"/>
                    <a:pt x="18286" y="5659"/>
                    <a:pt x="17966" y="5659"/>
                  </a:cubicBezTo>
                  <a:cubicBezTo>
                    <a:pt x="17874" y="5659"/>
                    <a:pt x="17778" y="5691"/>
                    <a:pt x="17689" y="5767"/>
                  </a:cubicBezTo>
                  <a:cubicBezTo>
                    <a:pt x="17247" y="6267"/>
                    <a:pt x="17033" y="6937"/>
                    <a:pt x="17090" y="7608"/>
                  </a:cubicBezTo>
                  <a:cubicBezTo>
                    <a:pt x="16598" y="7312"/>
                    <a:pt x="16041" y="7091"/>
                    <a:pt x="15036" y="7091"/>
                  </a:cubicBezTo>
                  <a:cubicBezTo>
                    <a:pt x="14877" y="7091"/>
                    <a:pt x="14706" y="7097"/>
                    <a:pt x="14522" y="7108"/>
                  </a:cubicBezTo>
                  <a:cubicBezTo>
                    <a:pt x="13990" y="7150"/>
                    <a:pt x="14035" y="7922"/>
                    <a:pt x="14551" y="7922"/>
                  </a:cubicBezTo>
                  <a:cubicBezTo>
                    <a:pt x="14561" y="7922"/>
                    <a:pt x="14570" y="7922"/>
                    <a:pt x="14579" y="7921"/>
                  </a:cubicBezTo>
                  <a:cubicBezTo>
                    <a:pt x="14748" y="7911"/>
                    <a:pt x="14902" y="7906"/>
                    <a:pt x="15044" y="7906"/>
                  </a:cubicBezTo>
                  <a:cubicBezTo>
                    <a:pt x="16433" y="7906"/>
                    <a:pt x="16671" y="8388"/>
                    <a:pt x="17589" y="8906"/>
                  </a:cubicBezTo>
                  <a:cubicBezTo>
                    <a:pt x="18367" y="9379"/>
                    <a:pt x="19162" y="9707"/>
                    <a:pt x="19925" y="9707"/>
                  </a:cubicBezTo>
                  <a:cubicBezTo>
                    <a:pt x="20520" y="9707"/>
                    <a:pt x="21095" y="9507"/>
                    <a:pt x="21626" y="9020"/>
                  </a:cubicBezTo>
                  <a:cubicBezTo>
                    <a:pt x="21912" y="10660"/>
                    <a:pt x="21783" y="11188"/>
                    <a:pt x="21669" y="12030"/>
                  </a:cubicBezTo>
                  <a:cubicBezTo>
                    <a:pt x="20842" y="12144"/>
                    <a:pt x="20043" y="12372"/>
                    <a:pt x="19273" y="12672"/>
                  </a:cubicBezTo>
                  <a:cubicBezTo>
                    <a:pt x="18174" y="13100"/>
                    <a:pt x="17176" y="13699"/>
                    <a:pt x="16305" y="14469"/>
                  </a:cubicBezTo>
                  <a:cubicBezTo>
                    <a:pt x="15535" y="13870"/>
                    <a:pt x="15678" y="12814"/>
                    <a:pt x="15692" y="12757"/>
                  </a:cubicBezTo>
                  <a:cubicBezTo>
                    <a:pt x="15724" y="12470"/>
                    <a:pt x="15502" y="12308"/>
                    <a:pt x="15280" y="12308"/>
                  </a:cubicBezTo>
                  <a:cubicBezTo>
                    <a:pt x="15104" y="12308"/>
                    <a:pt x="14929" y="12409"/>
                    <a:pt x="14879" y="12629"/>
                  </a:cubicBezTo>
                  <a:cubicBezTo>
                    <a:pt x="14865" y="12700"/>
                    <a:pt x="14651" y="14127"/>
                    <a:pt x="15692" y="15040"/>
                  </a:cubicBezTo>
                  <a:cubicBezTo>
                    <a:pt x="15421" y="15339"/>
                    <a:pt x="15179" y="15653"/>
                    <a:pt x="14950" y="15981"/>
                  </a:cubicBezTo>
                  <a:cubicBezTo>
                    <a:pt x="14747" y="16297"/>
                    <a:pt x="15022" y="16612"/>
                    <a:pt x="15310" y="16612"/>
                  </a:cubicBezTo>
                  <a:cubicBezTo>
                    <a:pt x="15427" y="16612"/>
                    <a:pt x="15545" y="16561"/>
                    <a:pt x="15635" y="16438"/>
                  </a:cubicBezTo>
                  <a:cubicBezTo>
                    <a:pt x="16049" y="15824"/>
                    <a:pt x="16562" y="15282"/>
                    <a:pt x="17161" y="14826"/>
                  </a:cubicBezTo>
                  <a:lnTo>
                    <a:pt x="17161" y="14826"/>
                  </a:lnTo>
                  <a:cubicBezTo>
                    <a:pt x="17090" y="15568"/>
                    <a:pt x="17261" y="16295"/>
                    <a:pt x="17632" y="16937"/>
                  </a:cubicBezTo>
                  <a:cubicBezTo>
                    <a:pt x="17721" y="17064"/>
                    <a:pt x="17841" y="17117"/>
                    <a:pt x="17959" y="17117"/>
                  </a:cubicBezTo>
                  <a:cubicBezTo>
                    <a:pt x="18240" y="17117"/>
                    <a:pt x="18512" y="16816"/>
                    <a:pt x="18331" y="16495"/>
                  </a:cubicBezTo>
                  <a:cubicBezTo>
                    <a:pt x="18288" y="16438"/>
                    <a:pt x="17561" y="15240"/>
                    <a:pt x="18260" y="14070"/>
                  </a:cubicBezTo>
                  <a:cubicBezTo>
                    <a:pt x="19287" y="13499"/>
                    <a:pt x="20400" y="13100"/>
                    <a:pt x="21541" y="12871"/>
                  </a:cubicBezTo>
                  <a:lnTo>
                    <a:pt x="21541" y="12871"/>
                  </a:lnTo>
                  <a:cubicBezTo>
                    <a:pt x="20454" y="17746"/>
                    <a:pt x="16204" y="20627"/>
                    <a:pt x="11851" y="20627"/>
                  </a:cubicBezTo>
                  <a:cubicBezTo>
                    <a:pt x="9121" y="20627"/>
                    <a:pt x="6350" y="19494"/>
                    <a:pt x="4294" y="17008"/>
                  </a:cubicBezTo>
                  <a:cubicBezTo>
                    <a:pt x="4893" y="16780"/>
                    <a:pt x="5435" y="16238"/>
                    <a:pt x="5877" y="15411"/>
                  </a:cubicBezTo>
                  <a:cubicBezTo>
                    <a:pt x="6029" y="15089"/>
                    <a:pt x="5753" y="14823"/>
                    <a:pt x="5483" y="14823"/>
                  </a:cubicBezTo>
                  <a:cubicBezTo>
                    <a:pt x="5347" y="14823"/>
                    <a:pt x="5212" y="14891"/>
                    <a:pt x="5136" y="15054"/>
                  </a:cubicBezTo>
                  <a:cubicBezTo>
                    <a:pt x="4708" y="15839"/>
                    <a:pt x="4208" y="16281"/>
                    <a:pt x="3709" y="16295"/>
                  </a:cubicBezTo>
                  <a:cubicBezTo>
                    <a:pt x="3081" y="15396"/>
                    <a:pt x="2639" y="14384"/>
                    <a:pt x="2368" y="13328"/>
                  </a:cubicBezTo>
                  <a:lnTo>
                    <a:pt x="2368" y="13328"/>
                  </a:lnTo>
                  <a:cubicBezTo>
                    <a:pt x="2440" y="13357"/>
                    <a:pt x="2525" y="13371"/>
                    <a:pt x="2596" y="13371"/>
                  </a:cubicBezTo>
                  <a:cubicBezTo>
                    <a:pt x="3367" y="13371"/>
                    <a:pt x="3980" y="12187"/>
                    <a:pt x="3980" y="10717"/>
                  </a:cubicBezTo>
                  <a:cubicBezTo>
                    <a:pt x="3980" y="9262"/>
                    <a:pt x="3367" y="8064"/>
                    <a:pt x="2596" y="8064"/>
                  </a:cubicBezTo>
                  <a:cubicBezTo>
                    <a:pt x="2525" y="8078"/>
                    <a:pt x="2440" y="8093"/>
                    <a:pt x="2368" y="8121"/>
                  </a:cubicBezTo>
                  <a:cubicBezTo>
                    <a:pt x="2625" y="7051"/>
                    <a:pt x="3096" y="6053"/>
                    <a:pt x="3738" y="5168"/>
                  </a:cubicBezTo>
                  <a:cubicBezTo>
                    <a:pt x="4865" y="5268"/>
                    <a:pt x="6077" y="7536"/>
                    <a:pt x="6063" y="10732"/>
                  </a:cubicBezTo>
                  <a:cubicBezTo>
                    <a:pt x="6063" y="11616"/>
                    <a:pt x="5963" y="12515"/>
                    <a:pt x="5749" y="13385"/>
                  </a:cubicBezTo>
                  <a:cubicBezTo>
                    <a:pt x="5682" y="13687"/>
                    <a:pt x="5920" y="13875"/>
                    <a:pt x="6157" y="13875"/>
                  </a:cubicBezTo>
                  <a:cubicBezTo>
                    <a:pt x="6323" y="13875"/>
                    <a:pt x="6489" y="13782"/>
                    <a:pt x="6548" y="13571"/>
                  </a:cubicBezTo>
                  <a:cubicBezTo>
                    <a:pt x="6776" y="12643"/>
                    <a:pt x="6876" y="11687"/>
                    <a:pt x="6876" y="10732"/>
                  </a:cubicBezTo>
                  <a:cubicBezTo>
                    <a:pt x="6876" y="9105"/>
                    <a:pt x="6591" y="7551"/>
                    <a:pt x="6034" y="6366"/>
                  </a:cubicBezTo>
                  <a:cubicBezTo>
                    <a:pt x="5564" y="5354"/>
                    <a:pt x="4936" y="4697"/>
                    <a:pt x="4251" y="4455"/>
                  </a:cubicBezTo>
                  <a:cubicBezTo>
                    <a:pt x="5535" y="2857"/>
                    <a:pt x="7304" y="1716"/>
                    <a:pt x="9287" y="1174"/>
                  </a:cubicBezTo>
                  <a:cubicBezTo>
                    <a:pt x="9772" y="1043"/>
                    <a:pt x="9631" y="358"/>
                    <a:pt x="9195" y="358"/>
                  </a:cubicBezTo>
                  <a:cubicBezTo>
                    <a:pt x="9157" y="358"/>
                    <a:pt x="9116" y="363"/>
                    <a:pt x="9073" y="375"/>
                  </a:cubicBezTo>
                  <a:cubicBezTo>
                    <a:pt x="6691" y="1031"/>
                    <a:pt x="4622" y="2472"/>
                    <a:pt x="3196" y="4483"/>
                  </a:cubicBezTo>
                  <a:cubicBezTo>
                    <a:pt x="3167" y="4498"/>
                    <a:pt x="3153" y="4498"/>
                    <a:pt x="3139" y="4512"/>
                  </a:cubicBezTo>
                  <a:cubicBezTo>
                    <a:pt x="2953" y="4754"/>
                    <a:pt x="2825" y="5026"/>
                    <a:pt x="2682" y="5268"/>
                  </a:cubicBezTo>
                  <a:cubicBezTo>
                    <a:pt x="2482" y="5596"/>
                    <a:pt x="2325" y="5767"/>
                    <a:pt x="1897" y="6894"/>
                  </a:cubicBezTo>
                  <a:cubicBezTo>
                    <a:pt x="1869" y="6937"/>
                    <a:pt x="1855" y="6980"/>
                    <a:pt x="1826" y="7037"/>
                  </a:cubicBezTo>
                  <a:cubicBezTo>
                    <a:pt x="14" y="8406"/>
                    <a:pt x="0" y="13014"/>
                    <a:pt x="1826" y="14412"/>
                  </a:cubicBezTo>
                  <a:cubicBezTo>
                    <a:pt x="3295" y="18464"/>
                    <a:pt x="7047" y="21231"/>
                    <a:pt x="11341" y="21445"/>
                  </a:cubicBezTo>
                  <a:cubicBezTo>
                    <a:pt x="11520" y="21454"/>
                    <a:pt x="11699" y="21458"/>
                    <a:pt x="11877" y="21458"/>
                  </a:cubicBezTo>
                  <a:cubicBezTo>
                    <a:pt x="15979" y="21458"/>
                    <a:pt x="19736" y="19115"/>
                    <a:pt x="21527" y="15396"/>
                  </a:cubicBezTo>
                  <a:cubicBezTo>
                    <a:pt x="21569" y="15368"/>
                    <a:pt x="21598" y="15382"/>
                    <a:pt x="21641" y="15354"/>
                  </a:cubicBezTo>
                  <a:cubicBezTo>
                    <a:pt x="21665" y="15329"/>
                    <a:pt x="24315" y="12859"/>
                    <a:pt x="26727" y="12859"/>
                  </a:cubicBezTo>
                  <a:cubicBezTo>
                    <a:pt x="27115" y="12859"/>
                    <a:pt x="27497" y="12923"/>
                    <a:pt x="27860" y="13071"/>
                  </a:cubicBezTo>
                  <a:cubicBezTo>
                    <a:pt x="27916" y="13092"/>
                    <a:pt x="27969" y="13101"/>
                    <a:pt x="28019" y="13101"/>
                  </a:cubicBezTo>
                  <a:cubicBezTo>
                    <a:pt x="28417" y="13101"/>
                    <a:pt x="28605" y="12505"/>
                    <a:pt x="28174" y="12315"/>
                  </a:cubicBezTo>
                  <a:cubicBezTo>
                    <a:pt x="27704" y="12122"/>
                    <a:pt x="27217" y="12040"/>
                    <a:pt x="26729" y="12040"/>
                  </a:cubicBezTo>
                  <a:cubicBezTo>
                    <a:pt x="24983" y="12040"/>
                    <a:pt x="23222" y="13093"/>
                    <a:pt x="22140" y="13884"/>
                  </a:cubicBezTo>
                  <a:cubicBezTo>
                    <a:pt x="22768" y="11830"/>
                    <a:pt x="22768" y="9619"/>
                    <a:pt x="22140" y="7565"/>
                  </a:cubicBezTo>
                  <a:lnTo>
                    <a:pt x="22140" y="7565"/>
                  </a:lnTo>
                  <a:cubicBezTo>
                    <a:pt x="23462" y="8537"/>
                    <a:pt x="25144" y="9418"/>
                    <a:pt x="26743" y="9418"/>
                  </a:cubicBezTo>
                  <a:cubicBezTo>
                    <a:pt x="27232" y="9418"/>
                    <a:pt x="27713" y="9335"/>
                    <a:pt x="28174" y="9148"/>
                  </a:cubicBezTo>
                  <a:cubicBezTo>
                    <a:pt x="28625" y="8960"/>
                    <a:pt x="28438" y="8354"/>
                    <a:pt x="28048" y="8354"/>
                  </a:cubicBezTo>
                  <a:cubicBezTo>
                    <a:pt x="27994" y="8354"/>
                    <a:pt x="27936" y="8366"/>
                    <a:pt x="27875" y="8392"/>
                  </a:cubicBezTo>
                  <a:cubicBezTo>
                    <a:pt x="27511" y="8540"/>
                    <a:pt x="27129" y="8604"/>
                    <a:pt x="26741" y="8604"/>
                  </a:cubicBezTo>
                  <a:cubicBezTo>
                    <a:pt x="24329" y="8604"/>
                    <a:pt x="21678" y="6134"/>
                    <a:pt x="21641" y="6110"/>
                  </a:cubicBezTo>
                  <a:cubicBezTo>
                    <a:pt x="21612" y="6081"/>
                    <a:pt x="21569" y="6095"/>
                    <a:pt x="21541" y="6067"/>
                  </a:cubicBezTo>
                  <a:cubicBezTo>
                    <a:pt x="19737" y="2339"/>
                    <a:pt x="15981" y="0"/>
                    <a:pt x="118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9"/>
            <p:cNvSpPr/>
            <p:nvPr/>
          </p:nvSpPr>
          <p:spPr>
            <a:xfrm>
              <a:off x="2939550" y="3403975"/>
              <a:ext cx="88725" cy="38300"/>
            </a:xfrm>
            <a:custGeom>
              <a:avLst/>
              <a:gdLst/>
              <a:ahLst/>
              <a:cxnLst/>
              <a:rect l="l" t="t" r="r" b="b"/>
              <a:pathLst>
                <a:path w="3549" h="1532" extrusionOk="0">
                  <a:moveTo>
                    <a:pt x="1410" y="0"/>
                  </a:moveTo>
                  <a:cubicBezTo>
                    <a:pt x="1054" y="0"/>
                    <a:pt x="686" y="97"/>
                    <a:pt x="331" y="345"/>
                  </a:cubicBezTo>
                  <a:cubicBezTo>
                    <a:pt x="0" y="605"/>
                    <a:pt x="248" y="1082"/>
                    <a:pt x="586" y="1082"/>
                  </a:cubicBezTo>
                  <a:cubicBezTo>
                    <a:pt x="656" y="1082"/>
                    <a:pt x="729" y="1062"/>
                    <a:pt x="802" y="1016"/>
                  </a:cubicBezTo>
                  <a:cubicBezTo>
                    <a:pt x="1005" y="873"/>
                    <a:pt x="1217" y="819"/>
                    <a:pt x="1421" y="819"/>
                  </a:cubicBezTo>
                  <a:cubicBezTo>
                    <a:pt x="2078" y="819"/>
                    <a:pt x="2667" y="1382"/>
                    <a:pt x="2699" y="1415"/>
                  </a:cubicBezTo>
                  <a:cubicBezTo>
                    <a:pt x="2788" y="1497"/>
                    <a:pt x="2884" y="1531"/>
                    <a:pt x="2976" y="1531"/>
                  </a:cubicBezTo>
                  <a:cubicBezTo>
                    <a:pt x="3286" y="1531"/>
                    <a:pt x="3548" y="1138"/>
                    <a:pt x="3284" y="830"/>
                  </a:cubicBezTo>
                  <a:cubicBezTo>
                    <a:pt x="2921" y="476"/>
                    <a:pt x="2198" y="0"/>
                    <a:pt x="1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9"/>
            <p:cNvSpPr/>
            <p:nvPr/>
          </p:nvSpPr>
          <p:spPr>
            <a:xfrm>
              <a:off x="2892225" y="3208650"/>
              <a:ext cx="145400" cy="83825"/>
            </a:xfrm>
            <a:custGeom>
              <a:avLst/>
              <a:gdLst/>
              <a:ahLst/>
              <a:cxnLst/>
              <a:rect l="l" t="t" r="r" b="b"/>
              <a:pathLst>
                <a:path w="5816" h="3353" extrusionOk="0">
                  <a:moveTo>
                    <a:pt x="593" y="0"/>
                  </a:moveTo>
                  <a:cubicBezTo>
                    <a:pt x="299" y="0"/>
                    <a:pt x="1" y="318"/>
                    <a:pt x="242" y="654"/>
                  </a:cubicBezTo>
                  <a:cubicBezTo>
                    <a:pt x="798" y="1567"/>
                    <a:pt x="1754" y="2138"/>
                    <a:pt x="2824" y="2209"/>
                  </a:cubicBezTo>
                  <a:cubicBezTo>
                    <a:pt x="3622" y="2266"/>
                    <a:pt x="4379" y="2609"/>
                    <a:pt x="4935" y="3194"/>
                  </a:cubicBezTo>
                  <a:cubicBezTo>
                    <a:pt x="5025" y="3306"/>
                    <a:pt x="5134" y="3353"/>
                    <a:pt x="5241" y="3353"/>
                  </a:cubicBezTo>
                  <a:cubicBezTo>
                    <a:pt x="5540" y="3353"/>
                    <a:pt x="5815" y="2985"/>
                    <a:pt x="5563" y="2680"/>
                  </a:cubicBezTo>
                  <a:cubicBezTo>
                    <a:pt x="4864" y="1910"/>
                    <a:pt x="3908" y="1453"/>
                    <a:pt x="2866" y="1396"/>
                  </a:cubicBezTo>
                  <a:cubicBezTo>
                    <a:pt x="2082" y="1339"/>
                    <a:pt x="1369" y="926"/>
                    <a:pt x="955" y="255"/>
                  </a:cubicBezTo>
                  <a:cubicBezTo>
                    <a:pt x="876" y="74"/>
                    <a:pt x="735" y="0"/>
                    <a:pt x="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9"/>
            <p:cNvSpPr/>
            <p:nvPr/>
          </p:nvSpPr>
          <p:spPr>
            <a:xfrm>
              <a:off x="2852600" y="3590850"/>
              <a:ext cx="112725" cy="58225"/>
            </a:xfrm>
            <a:custGeom>
              <a:avLst/>
              <a:gdLst/>
              <a:ahLst/>
              <a:cxnLst/>
              <a:rect l="l" t="t" r="r" b="b"/>
              <a:pathLst>
                <a:path w="4509" h="2329" extrusionOk="0">
                  <a:moveTo>
                    <a:pt x="4045" y="1"/>
                  </a:moveTo>
                  <a:cubicBezTo>
                    <a:pt x="3887" y="1"/>
                    <a:pt x="3732" y="97"/>
                    <a:pt x="3667" y="260"/>
                  </a:cubicBezTo>
                  <a:cubicBezTo>
                    <a:pt x="3640" y="314"/>
                    <a:pt x="3098" y="1526"/>
                    <a:pt x="833" y="1526"/>
                  </a:cubicBezTo>
                  <a:cubicBezTo>
                    <a:pt x="713" y="1526"/>
                    <a:pt x="587" y="1522"/>
                    <a:pt x="457" y="1515"/>
                  </a:cubicBezTo>
                  <a:cubicBezTo>
                    <a:pt x="447" y="1514"/>
                    <a:pt x="438" y="1514"/>
                    <a:pt x="428" y="1514"/>
                  </a:cubicBezTo>
                  <a:cubicBezTo>
                    <a:pt x="213" y="1514"/>
                    <a:pt x="43" y="1667"/>
                    <a:pt x="29" y="1886"/>
                  </a:cubicBezTo>
                  <a:cubicBezTo>
                    <a:pt x="1" y="2114"/>
                    <a:pt x="172" y="2299"/>
                    <a:pt x="414" y="2314"/>
                  </a:cubicBezTo>
                  <a:cubicBezTo>
                    <a:pt x="571" y="2328"/>
                    <a:pt x="728" y="2328"/>
                    <a:pt x="871" y="2328"/>
                  </a:cubicBezTo>
                  <a:cubicBezTo>
                    <a:pt x="3695" y="2328"/>
                    <a:pt x="4394" y="645"/>
                    <a:pt x="4423" y="573"/>
                  </a:cubicBezTo>
                  <a:cubicBezTo>
                    <a:pt x="4508" y="359"/>
                    <a:pt x="4409" y="117"/>
                    <a:pt x="4195" y="31"/>
                  </a:cubicBezTo>
                  <a:cubicBezTo>
                    <a:pt x="4146" y="11"/>
                    <a:pt x="4095" y="1"/>
                    <a:pt x="4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39"/>
          <p:cNvSpPr/>
          <p:nvPr/>
        </p:nvSpPr>
        <p:spPr>
          <a:xfrm>
            <a:off x="1813987" y="4024475"/>
            <a:ext cx="251077" cy="253786"/>
          </a:xfrm>
          <a:custGeom>
            <a:avLst/>
            <a:gdLst/>
            <a:ahLst/>
            <a:cxnLst/>
            <a:rect l="l" t="t" r="r" b="b"/>
            <a:pathLst>
              <a:path w="27644" h="27950" extrusionOk="0">
                <a:moveTo>
                  <a:pt x="6606" y="4382"/>
                </a:moveTo>
                <a:lnTo>
                  <a:pt x="6606" y="4382"/>
                </a:lnTo>
                <a:cubicBezTo>
                  <a:pt x="5350" y="5695"/>
                  <a:pt x="5621" y="7849"/>
                  <a:pt x="7191" y="8790"/>
                </a:cubicBezTo>
                <a:cubicBezTo>
                  <a:pt x="7019" y="8890"/>
                  <a:pt x="6848" y="9019"/>
                  <a:pt x="6705" y="9147"/>
                </a:cubicBezTo>
                <a:cubicBezTo>
                  <a:pt x="5750" y="6451"/>
                  <a:pt x="5022" y="6522"/>
                  <a:pt x="5393" y="5638"/>
                </a:cubicBezTo>
                <a:cubicBezTo>
                  <a:pt x="5636" y="5081"/>
                  <a:pt x="6064" y="4639"/>
                  <a:pt x="6606" y="4382"/>
                </a:cubicBezTo>
                <a:close/>
                <a:moveTo>
                  <a:pt x="22069" y="10645"/>
                </a:moveTo>
                <a:cubicBezTo>
                  <a:pt x="22041" y="11002"/>
                  <a:pt x="22012" y="11358"/>
                  <a:pt x="21998" y="11729"/>
                </a:cubicBezTo>
                <a:cubicBezTo>
                  <a:pt x="21813" y="11529"/>
                  <a:pt x="21613" y="11372"/>
                  <a:pt x="21399" y="11230"/>
                </a:cubicBezTo>
                <a:lnTo>
                  <a:pt x="21385" y="11230"/>
                </a:lnTo>
                <a:cubicBezTo>
                  <a:pt x="21641" y="11073"/>
                  <a:pt x="21870" y="10873"/>
                  <a:pt x="22069" y="10645"/>
                </a:cubicBezTo>
                <a:close/>
                <a:moveTo>
                  <a:pt x="20222" y="4135"/>
                </a:moveTo>
                <a:cubicBezTo>
                  <a:pt x="21723" y="4135"/>
                  <a:pt x="22987" y="5461"/>
                  <a:pt x="22640" y="7022"/>
                </a:cubicBezTo>
                <a:cubicBezTo>
                  <a:pt x="22597" y="7221"/>
                  <a:pt x="22554" y="7421"/>
                  <a:pt x="22512" y="7606"/>
                </a:cubicBezTo>
                <a:cubicBezTo>
                  <a:pt x="22041" y="6594"/>
                  <a:pt x="21028" y="5952"/>
                  <a:pt x="19915" y="5952"/>
                </a:cubicBezTo>
                <a:cubicBezTo>
                  <a:pt x="19359" y="5952"/>
                  <a:pt x="19359" y="6779"/>
                  <a:pt x="19915" y="6779"/>
                </a:cubicBezTo>
                <a:cubicBezTo>
                  <a:pt x="19933" y="6779"/>
                  <a:pt x="19950" y="6778"/>
                  <a:pt x="19967" y="6778"/>
                </a:cubicBezTo>
                <a:cubicBezTo>
                  <a:pt x="21085" y="6778"/>
                  <a:pt x="21998" y="7681"/>
                  <a:pt x="21998" y="8790"/>
                </a:cubicBezTo>
                <a:cubicBezTo>
                  <a:pt x="21998" y="9914"/>
                  <a:pt x="21085" y="10817"/>
                  <a:pt x="19967" y="10817"/>
                </a:cubicBezTo>
                <a:cubicBezTo>
                  <a:pt x="19950" y="10817"/>
                  <a:pt x="19933" y="10817"/>
                  <a:pt x="19915" y="10816"/>
                </a:cubicBezTo>
                <a:lnTo>
                  <a:pt x="19872" y="10816"/>
                </a:lnTo>
                <a:cubicBezTo>
                  <a:pt x="19533" y="10844"/>
                  <a:pt x="17448" y="11314"/>
                  <a:pt x="14440" y="11314"/>
                </a:cubicBezTo>
                <a:cubicBezTo>
                  <a:pt x="12891" y="11314"/>
                  <a:pt x="11098" y="11189"/>
                  <a:pt x="9173" y="10816"/>
                </a:cubicBezTo>
                <a:cubicBezTo>
                  <a:pt x="9142" y="10810"/>
                  <a:pt x="9113" y="10808"/>
                  <a:pt x="9084" y="10808"/>
                </a:cubicBezTo>
                <a:cubicBezTo>
                  <a:pt x="8628" y="10808"/>
                  <a:pt x="8506" y="11522"/>
                  <a:pt x="9016" y="11629"/>
                </a:cubicBezTo>
                <a:cubicBezTo>
                  <a:pt x="10800" y="11972"/>
                  <a:pt x="12611" y="12143"/>
                  <a:pt x="14423" y="12143"/>
                </a:cubicBezTo>
                <a:lnTo>
                  <a:pt x="14466" y="12143"/>
                </a:lnTo>
                <a:cubicBezTo>
                  <a:pt x="16306" y="12143"/>
                  <a:pt x="18132" y="11972"/>
                  <a:pt x="19944" y="11644"/>
                </a:cubicBezTo>
                <a:cubicBezTo>
                  <a:pt x="21071" y="11644"/>
                  <a:pt x="21969" y="12557"/>
                  <a:pt x="21955" y="13683"/>
                </a:cubicBezTo>
                <a:cubicBezTo>
                  <a:pt x="21941" y="14787"/>
                  <a:pt x="21042" y="15681"/>
                  <a:pt x="19941" y="15681"/>
                </a:cubicBezTo>
                <a:cubicBezTo>
                  <a:pt x="19933" y="15681"/>
                  <a:pt x="19924" y="15681"/>
                  <a:pt x="19915" y="15681"/>
                </a:cubicBezTo>
                <a:cubicBezTo>
                  <a:pt x="19649" y="15681"/>
                  <a:pt x="17836" y="16182"/>
                  <a:pt x="14742" y="16182"/>
                </a:cubicBezTo>
                <a:cubicBezTo>
                  <a:pt x="13195" y="16182"/>
                  <a:pt x="11327" y="16056"/>
                  <a:pt x="9173" y="15681"/>
                </a:cubicBezTo>
                <a:cubicBezTo>
                  <a:pt x="9139" y="15674"/>
                  <a:pt x="9106" y="15670"/>
                  <a:pt x="9074" y="15670"/>
                </a:cubicBezTo>
                <a:cubicBezTo>
                  <a:pt x="8600" y="15670"/>
                  <a:pt x="8496" y="16428"/>
                  <a:pt x="9031" y="16508"/>
                </a:cubicBezTo>
                <a:cubicBezTo>
                  <a:pt x="10900" y="16836"/>
                  <a:pt x="12783" y="17007"/>
                  <a:pt x="14680" y="17007"/>
                </a:cubicBezTo>
                <a:cubicBezTo>
                  <a:pt x="16449" y="17007"/>
                  <a:pt x="18218" y="16850"/>
                  <a:pt x="19958" y="16508"/>
                </a:cubicBezTo>
                <a:cubicBezTo>
                  <a:pt x="20728" y="16494"/>
                  <a:pt x="21456" y="16180"/>
                  <a:pt x="21984" y="15624"/>
                </a:cubicBezTo>
                <a:lnTo>
                  <a:pt x="21984" y="15624"/>
                </a:lnTo>
                <a:cubicBezTo>
                  <a:pt x="22012" y="16351"/>
                  <a:pt x="22098" y="17250"/>
                  <a:pt x="21570" y="18391"/>
                </a:cubicBezTo>
                <a:cubicBezTo>
                  <a:pt x="21342" y="18605"/>
                  <a:pt x="20001" y="18933"/>
                  <a:pt x="17191" y="19076"/>
                </a:cubicBezTo>
                <a:cubicBezTo>
                  <a:pt x="16508" y="19108"/>
                  <a:pt x="15806" y="19123"/>
                  <a:pt x="15107" y="19123"/>
                </a:cubicBezTo>
                <a:cubicBezTo>
                  <a:pt x="13308" y="19123"/>
                  <a:pt x="11532" y="19022"/>
                  <a:pt x="10186" y="18848"/>
                </a:cubicBezTo>
                <a:cubicBezTo>
                  <a:pt x="8203" y="18577"/>
                  <a:pt x="7847" y="18220"/>
                  <a:pt x="7790" y="18149"/>
                </a:cubicBezTo>
                <a:cubicBezTo>
                  <a:pt x="7832" y="16879"/>
                  <a:pt x="7804" y="15595"/>
                  <a:pt x="7718" y="14325"/>
                </a:cubicBezTo>
                <a:cubicBezTo>
                  <a:pt x="8037" y="14154"/>
                  <a:pt x="8265" y="14097"/>
                  <a:pt x="8616" y="14097"/>
                </a:cubicBezTo>
                <a:cubicBezTo>
                  <a:pt x="9318" y="14097"/>
                  <a:pt x="10510" y="14325"/>
                  <a:pt x="13895" y="14325"/>
                </a:cubicBezTo>
                <a:cubicBezTo>
                  <a:pt x="14063" y="14328"/>
                  <a:pt x="14237" y="14329"/>
                  <a:pt x="14414" y="14329"/>
                </a:cubicBezTo>
                <a:cubicBezTo>
                  <a:pt x="16612" y="14329"/>
                  <a:pt x="19381" y="14172"/>
                  <a:pt x="19658" y="14040"/>
                </a:cubicBezTo>
                <a:cubicBezTo>
                  <a:pt x="20059" y="13847"/>
                  <a:pt x="19912" y="13253"/>
                  <a:pt x="19488" y="13253"/>
                </a:cubicBezTo>
                <a:cubicBezTo>
                  <a:pt x="19474" y="13253"/>
                  <a:pt x="19459" y="13254"/>
                  <a:pt x="19444" y="13256"/>
                </a:cubicBezTo>
                <a:cubicBezTo>
                  <a:pt x="17576" y="13427"/>
                  <a:pt x="15721" y="13498"/>
                  <a:pt x="13881" y="13498"/>
                </a:cubicBezTo>
                <a:cubicBezTo>
                  <a:pt x="11056" y="13455"/>
                  <a:pt x="8802" y="13256"/>
                  <a:pt x="8660" y="13256"/>
                </a:cubicBezTo>
                <a:cubicBezTo>
                  <a:pt x="8275" y="13256"/>
                  <a:pt x="7904" y="13141"/>
                  <a:pt x="7576" y="12927"/>
                </a:cubicBezTo>
                <a:cubicBezTo>
                  <a:pt x="7447" y="11972"/>
                  <a:pt x="7262" y="11016"/>
                  <a:pt x="7005" y="10074"/>
                </a:cubicBezTo>
                <a:cubicBezTo>
                  <a:pt x="7376" y="9547"/>
                  <a:pt x="7975" y="9218"/>
                  <a:pt x="8631" y="9204"/>
                </a:cubicBezTo>
                <a:cubicBezTo>
                  <a:pt x="10529" y="9575"/>
                  <a:pt x="12469" y="9761"/>
                  <a:pt x="14409" y="9761"/>
                </a:cubicBezTo>
                <a:cubicBezTo>
                  <a:pt x="16520" y="9761"/>
                  <a:pt x="18631" y="9461"/>
                  <a:pt x="19587" y="9190"/>
                </a:cubicBezTo>
                <a:cubicBezTo>
                  <a:pt x="20055" y="9043"/>
                  <a:pt x="19922" y="8382"/>
                  <a:pt x="19480" y="8382"/>
                </a:cubicBezTo>
                <a:cubicBezTo>
                  <a:pt x="19450" y="8382"/>
                  <a:pt x="19420" y="8385"/>
                  <a:pt x="19387" y="8391"/>
                </a:cubicBezTo>
                <a:cubicBezTo>
                  <a:pt x="17566" y="8797"/>
                  <a:pt x="15829" y="8933"/>
                  <a:pt x="14302" y="8933"/>
                </a:cubicBezTo>
                <a:cubicBezTo>
                  <a:pt x="11213" y="8933"/>
                  <a:pt x="8984" y="8377"/>
                  <a:pt x="8660" y="8377"/>
                </a:cubicBezTo>
                <a:cubicBezTo>
                  <a:pt x="7547" y="8377"/>
                  <a:pt x="6634" y="7478"/>
                  <a:pt x="6634" y="6351"/>
                </a:cubicBezTo>
                <a:cubicBezTo>
                  <a:pt x="6634" y="5238"/>
                  <a:pt x="7547" y="4340"/>
                  <a:pt x="8660" y="4340"/>
                </a:cubicBezTo>
                <a:lnTo>
                  <a:pt x="8688" y="4340"/>
                </a:lnTo>
                <a:lnTo>
                  <a:pt x="8760" y="4368"/>
                </a:lnTo>
                <a:cubicBezTo>
                  <a:pt x="10394" y="5122"/>
                  <a:pt x="12156" y="5510"/>
                  <a:pt x="13943" y="5510"/>
                </a:cubicBezTo>
                <a:cubicBezTo>
                  <a:pt x="14387" y="5510"/>
                  <a:pt x="14833" y="5486"/>
                  <a:pt x="15279" y="5438"/>
                </a:cubicBezTo>
                <a:lnTo>
                  <a:pt x="15279" y="5438"/>
                </a:lnTo>
                <a:cubicBezTo>
                  <a:pt x="14780" y="5895"/>
                  <a:pt x="14138" y="6166"/>
                  <a:pt x="13453" y="6208"/>
                </a:cubicBezTo>
                <a:cubicBezTo>
                  <a:pt x="12055" y="6166"/>
                  <a:pt x="10614" y="6080"/>
                  <a:pt x="9131" y="5937"/>
                </a:cubicBezTo>
                <a:cubicBezTo>
                  <a:pt x="9117" y="5936"/>
                  <a:pt x="9104" y="5936"/>
                  <a:pt x="9090" y="5936"/>
                </a:cubicBezTo>
                <a:cubicBezTo>
                  <a:pt x="8585" y="5936"/>
                  <a:pt x="8517" y="6723"/>
                  <a:pt x="9059" y="6765"/>
                </a:cubicBezTo>
                <a:cubicBezTo>
                  <a:pt x="10920" y="6947"/>
                  <a:pt x="12792" y="7042"/>
                  <a:pt x="14669" y="7042"/>
                </a:cubicBezTo>
                <a:cubicBezTo>
                  <a:pt x="15727" y="7042"/>
                  <a:pt x="16787" y="7012"/>
                  <a:pt x="17847" y="6950"/>
                </a:cubicBezTo>
                <a:cubicBezTo>
                  <a:pt x="18375" y="6909"/>
                  <a:pt x="18348" y="6121"/>
                  <a:pt x="17831" y="6121"/>
                </a:cubicBezTo>
                <a:cubicBezTo>
                  <a:pt x="17817" y="6121"/>
                  <a:pt x="17804" y="6122"/>
                  <a:pt x="17790" y="6123"/>
                </a:cubicBezTo>
                <a:cubicBezTo>
                  <a:pt x="17091" y="6166"/>
                  <a:pt x="16377" y="6194"/>
                  <a:pt x="15650" y="6208"/>
                </a:cubicBezTo>
                <a:cubicBezTo>
                  <a:pt x="16007" y="5923"/>
                  <a:pt x="16320" y="5595"/>
                  <a:pt x="16591" y="5224"/>
                </a:cubicBezTo>
                <a:cubicBezTo>
                  <a:pt x="17462" y="5024"/>
                  <a:pt x="18318" y="4739"/>
                  <a:pt x="19145" y="4368"/>
                </a:cubicBezTo>
                <a:cubicBezTo>
                  <a:pt x="19505" y="4208"/>
                  <a:pt x="19870" y="4135"/>
                  <a:pt x="20222" y="4135"/>
                </a:cubicBezTo>
                <a:close/>
                <a:moveTo>
                  <a:pt x="20210" y="0"/>
                </a:moveTo>
                <a:cubicBezTo>
                  <a:pt x="19309" y="0"/>
                  <a:pt x="18378" y="185"/>
                  <a:pt x="17462" y="588"/>
                </a:cubicBezTo>
                <a:cubicBezTo>
                  <a:pt x="16285" y="1116"/>
                  <a:pt x="15122" y="1380"/>
                  <a:pt x="13958" y="1380"/>
                </a:cubicBezTo>
                <a:cubicBezTo>
                  <a:pt x="12793" y="1380"/>
                  <a:pt x="11627" y="1116"/>
                  <a:pt x="10443" y="588"/>
                </a:cubicBezTo>
                <a:cubicBezTo>
                  <a:pt x="9569" y="203"/>
                  <a:pt x="8635" y="10"/>
                  <a:pt x="7698" y="10"/>
                </a:cubicBezTo>
                <a:cubicBezTo>
                  <a:pt x="6861" y="10"/>
                  <a:pt x="6023" y="164"/>
                  <a:pt x="5222" y="474"/>
                </a:cubicBezTo>
                <a:cubicBezTo>
                  <a:pt x="1884" y="1800"/>
                  <a:pt x="1" y="5681"/>
                  <a:pt x="1955" y="8762"/>
                </a:cubicBezTo>
                <a:cubicBezTo>
                  <a:pt x="2526" y="9718"/>
                  <a:pt x="2939" y="10745"/>
                  <a:pt x="3182" y="11829"/>
                </a:cubicBezTo>
                <a:cubicBezTo>
                  <a:pt x="3223" y="12072"/>
                  <a:pt x="3398" y="12177"/>
                  <a:pt x="3575" y="12177"/>
                </a:cubicBezTo>
                <a:cubicBezTo>
                  <a:pt x="3825" y="12177"/>
                  <a:pt x="4081" y="11969"/>
                  <a:pt x="3981" y="11644"/>
                </a:cubicBezTo>
                <a:cubicBezTo>
                  <a:pt x="3724" y="10474"/>
                  <a:pt x="3282" y="9347"/>
                  <a:pt x="2654" y="8320"/>
                </a:cubicBezTo>
                <a:cubicBezTo>
                  <a:pt x="567" y="5015"/>
                  <a:pt x="3706" y="823"/>
                  <a:pt x="7701" y="823"/>
                </a:cubicBezTo>
                <a:cubicBezTo>
                  <a:pt x="8484" y="823"/>
                  <a:pt x="9299" y="984"/>
                  <a:pt x="10115" y="1344"/>
                </a:cubicBezTo>
                <a:cubicBezTo>
                  <a:pt x="11406" y="1922"/>
                  <a:pt x="12679" y="2211"/>
                  <a:pt x="13954" y="2211"/>
                </a:cubicBezTo>
                <a:cubicBezTo>
                  <a:pt x="15229" y="2211"/>
                  <a:pt x="16506" y="1922"/>
                  <a:pt x="17804" y="1344"/>
                </a:cubicBezTo>
                <a:cubicBezTo>
                  <a:pt x="18606" y="989"/>
                  <a:pt x="19422" y="826"/>
                  <a:pt x="20213" y="826"/>
                </a:cubicBezTo>
                <a:cubicBezTo>
                  <a:pt x="23710" y="826"/>
                  <a:pt x="26713" y="4005"/>
                  <a:pt x="25864" y="7763"/>
                </a:cubicBezTo>
                <a:cubicBezTo>
                  <a:pt x="25336" y="10089"/>
                  <a:pt x="25165" y="12770"/>
                  <a:pt x="25308" y="15966"/>
                </a:cubicBezTo>
                <a:cubicBezTo>
                  <a:pt x="25493" y="19261"/>
                  <a:pt x="23653" y="22328"/>
                  <a:pt x="20657" y="23712"/>
                </a:cubicBezTo>
                <a:cubicBezTo>
                  <a:pt x="20357" y="23855"/>
                  <a:pt x="20457" y="23940"/>
                  <a:pt x="19616" y="26480"/>
                </a:cubicBezTo>
                <a:cubicBezTo>
                  <a:pt x="19502" y="26708"/>
                  <a:pt x="19316" y="27121"/>
                  <a:pt x="19088" y="27121"/>
                </a:cubicBezTo>
                <a:cubicBezTo>
                  <a:pt x="18945" y="27121"/>
                  <a:pt x="18931" y="27121"/>
                  <a:pt x="18803" y="26907"/>
                </a:cubicBezTo>
                <a:cubicBezTo>
                  <a:pt x="18432" y="26223"/>
                  <a:pt x="18375" y="25695"/>
                  <a:pt x="18104" y="24768"/>
                </a:cubicBezTo>
                <a:cubicBezTo>
                  <a:pt x="17747" y="23441"/>
                  <a:pt x="18375" y="22057"/>
                  <a:pt x="19616" y="21458"/>
                </a:cubicBezTo>
                <a:cubicBezTo>
                  <a:pt x="21684" y="20502"/>
                  <a:pt x="22954" y="18377"/>
                  <a:pt x="22840" y="16094"/>
                </a:cubicBezTo>
                <a:cubicBezTo>
                  <a:pt x="22668" y="12671"/>
                  <a:pt x="22868" y="9761"/>
                  <a:pt x="23439" y="7221"/>
                </a:cubicBezTo>
                <a:cubicBezTo>
                  <a:pt x="23926" y="5100"/>
                  <a:pt x="22227" y="3308"/>
                  <a:pt x="20219" y="3308"/>
                </a:cubicBezTo>
                <a:cubicBezTo>
                  <a:pt x="19755" y="3308"/>
                  <a:pt x="19276" y="3404"/>
                  <a:pt x="18803" y="3612"/>
                </a:cubicBezTo>
                <a:cubicBezTo>
                  <a:pt x="17198" y="4325"/>
                  <a:pt x="15579" y="4682"/>
                  <a:pt x="13958" y="4682"/>
                </a:cubicBezTo>
                <a:cubicBezTo>
                  <a:pt x="12337" y="4682"/>
                  <a:pt x="10714" y="4325"/>
                  <a:pt x="9102" y="3612"/>
                </a:cubicBezTo>
                <a:cubicBezTo>
                  <a:pt x="8628" y="3402"/>
                  <a:pt x="8155" y="3310"/>
                  <a:pt x="7703" y="3310"/>
                </a:cubicBezTo>
                <a:cubicBezTo>
                  <a:pt x="5511" y="3310"/>
                  <a:pt x="3796" y="5480"/>
                  <a:pt x="4765" y="6993"/>
                </a:cubicBezTo>
                <a:cubicBezTo>
                  <a:pt x="5365" y="7963"/>
                  <a:pt x="5835" y="9019"/>
                  <a:pt x="6149" y="10131"/>
                </a:cubicBezTo>
                <a:cubicBezTo>
                  <a:pt x="6149" y="10131"/>
                  <a:pt x="6149" y="10131"/>
                  <a:pt x="6149" y="10146"/>
                </a:cubicBezTo>
                <a:cubicBezTo>
                  <a:pt x="7276" y="13940"/>
                  <a:pt x="7062" y="18662"/>
                  <a:pt x="6677" y="22585"/>
                </a:cubicBezTo>
                <a:cubicBezTo>
                  <a:pt x="6545" y="23167"/>
                  <a:pt x="6045" y="23577"/>
                  <a:pt x="5461" y="23577"/>
                </a:cubicBezTo>
                <a:cubicBezTo>
                  <a:pt x="5415" y="23577"/>
                  <a:pt x="5369" y="23575"/>
                  <a:pt x="5322" y="23569"/>
                </a:cubicBezTo>
                <a:cubicBezTo>
                  <a:pt x="4694" y="23512"/>
                  <a:pt x="4209" y="22985"/>
                  <a:pt x="4195" y="22343"/>
                </a:cubicBezTo>
                <a:cubicBezTo>
                  <a:pt x="4452" y="19846"/>
                  <a:pt x="4680" y="16594"/>
                  <a:pt x="4323" y="13612"/>
                </a:cubicBezTo>
                <a:cubicBezTo>
                  <a:pt x="4297" y="13359"/>
                  <a:pt x="4111" y="13241"/>
                  <a:pt x="3922" y="13241"/>
                </a:cubicBezTo>
                <a:cubicBezTo>
                  <a:pt x="3696" y="13241"/>
                  <a:pt x="3465" y="13409"/>
                  <a:pt x="3496" y="13712"/>
                </a:cubicBezTo>
                <a:cubicBezTo>
                  <a:pt x="3852" y="16608"/>
                  <a:pt x="3610" y="19803"/>
                  <a:pt x="3367" y="22257"/>
                </a:cubicBezTo>
                <a:cubicBezTo>
                  <a:pt x="3296" y="23384"/>
                  <a:pt x="4123" y="24354"/>
                  <a:pt x="5236" y="24468"/>
                </a:cubicBezTo>
                <a:cubicBezTo>
                  <a:pt x="5307" y="24475"/>
                  <a:pt x="5378" y="24479"/>
                  <a:pt x="5448" y="24479"/>
                </a:cubicBezTo>
                <a:cubicBezTo>
                  <a:pt x="6475" y="24479"/>
                  <a:pt x="7370" y="23712"/>
                  <a:pt x="7490" y="22671"/>
                </a:cubicBezTo>
                <a:cubicBezTo>
                  <a:pt x="7618" y="21387"/>
                  <a:pt x="7718" y="20203"/>
                  <a:pt x="7761" y="19104"/>
                </a:cubicBezTo>
                <a:cubicBezTo>
                  <a:pt x="8560" y="19461"/>
                  <a:pt x="9972" y="19646"/>
                  <a:pt x="10842" y="19746"/>
                </a:cubicBezTo>
                <a:cubicBezTo>
                  <a:pt x="12084" y="19875"/>
                  <a:pt x="13567" y="19932"/>
                  <a:pt x="15065" y="19932"/>
                </a:cubicBezTo>
                <a:cubicBezTo>
                  <a:pt x="16049" y="19932"/>
                  <a:pt x="17048" y="19903"/>
                  <a:pt x="17961" y="19846"/>
                </a:cubicBezTo>
                <a:cubicBezTo>
                  <a:pt x="18931" y="19789"/>
                  <a:pt x="19901" y="19675"/>
                  <a:pt x="20857" y="19489"/>
                </a:cubicBezTo>
                <a:lnTo>
                  <a:pt x="20857" y="19489"/>
                </a:lnTo>
                <a:cubicBezTo>
                  <a:pt x="20386" y="20032"/>
                  <a:pt x="19815" y="20460"/>
                  <a:pt x="19159" y="20759"/>
                </a:cubicBezTo>
                <a:cubicBezTo>
                  <a:pt x="17619" y="21544"/>
                  <a:pt x="16848" y="23298"/>
                  <a:pt x="17305" y="24967"/>
                </a:cubicBezTo>
                <a:cubicBezTo>
                  <a:pt x="17561" y="25866"/>
                  <a:pt x="17633" y="26494"/>
                  <a:pt x="18075" y="27293"/>
                </a:cubicBezTo>
                <a:cubicBezTo>
                  <a:pt x="18246" y="27606"/>
                  <a:pt x="18474" y="27935"/>
                  <a:pt x="19045" y="27949"/>
                </a:cubicBezTo>
                <a:cubicBezTo>
                  <a:pt x="19063" y="27950"/>
                  <a:pt x="19081" y="27950"/>
                  <a:pt x="19098" y="27950"/>
                </a:cubicBezTo>
                <a:cubicBezTo>
                  <a:pt x="19734" y="27950"/>
                  <a:pt x="20066" y="27448"/>
                  <a:pt x="20357" y="26879"/>
                </a:cubicBezTo>
                <a:cubicBezTo>
                  <a:pt x="20443" y="26708"/>
                  <a:pt x="20286" y="27121"/>
                  <a:pt x="21156" y="24397"/>
                </a:cubicBezTo>
                <a:cubicBezTo>
                  <a:pt x="24366" y="22828"/>
                  <a:pt x="26335" y="19504"/>
                  <a:pt x="26149" y="15923"/>
                </a:cubicBezTo>
                <a:cubicBezTo>
                  <a:pt x="25992" y="12813"/>
                  <a:pt x="26163" y="10203"/>
                  <a:pt x="26677" y="7949"/>
                </a:cubicBezTo>
                <a:cubicBezTo>
                  <a:pt x="27644" y="3651"/>
                  <a:pt x="24217" y="0"/>
                  <a:pt x="20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p:cNvSpPr/>
          <p:nvPr/>
        </p:nvSpPr>
        <p:spPr>
          <a:xfrm>
            <a:off x="2645748" y="4050807"/>
            <a:ext cx="268974" cy="212040"/>
          </a:xfrm>
          <a:custGeom>
            <a:avLst/>
            <a:gdLst/>
            <a:ahLst/>
            <a:cxnLst/>
            <a:rect l="l" t="t" r="r" b="b"/>
            <a:pathLst>
              <a:path w="28261" h="22279" extrusionOk="0">
                <a:moveTo>
                  <a:pt x="16791" y="5129"/>
                </a:moveTo>
                <a:cubicBezTo>
                  <a:pt x="16791" y="5129"/>
                  <a:pt x="16762" y="6370"/>
                  <a:pt x="16762" y="7012"/>
                </a:cubicBezTo>
                <a:lnTo>
                  <a:pt x="16762" y="12361"/>
                </a:lnTo>
                <a:cubicBezTo>
                  <a:pt x="16762" y="12690"/>
                  <a:pt x="16862" y="13003"/>
                  <a:pt x="17047" y="13274"/>
                </a:cubicBezTo>
                <a:cubicBezTo>
                  <a:pt x="16648" y="13403"/>
                  <a:pt x="16277" y="13603"/>
                  <a:pt x="15935" y="13845"/>
                </a:cubicBezTo>
                <a:cubicBezTo>
                  <a:pt x="15892" y="5585"/>
                  <a:pt x="15949" y="5742"/>
                  <a:pt x="15721" y="5143"/>
                </a:cubicBezTo>
                <a:lnTo>
                  <a:pt x="16791" y="5129"/>
                </a:lnTo>
                <a:close/>
                <a:moveTo>
                  <a:pt x="13752" y="1"/>
                </a:moveTo>
                <a:cubicBezTo>
                  <a:pt x="13515" y="1"/>
                  <a:pt x="13278" y="187"/>
                  <a:pt x="13353" y="493"/>
                </a:cubicBezTo>
                <a:lnTo>
                  <a:pt x="14137" y="4187"/>
                </a:lnTo>
                <a:lnTo>
                  <a:pt x="12739" y="4187"/>
                </a:lnTo>
                <a:lnTo>
                  <a:pt x="12012" y="792"/>
                </a:lnTo>
                <a:cubicBezTo>
                  <a:pt x="11958" y="565"/>
                  <a:pt x="11786" y="466"/>
                  <a:pt x="11614" y="466"/>
                </a:cubicBezTo>
                <a:cubicBezTo>
                  <a:pt x="11374" y="466"/>
                  <a:pt x="11132" y="657"/>
                  <a:pt x="11199" y="963"/>
                </a:cubicBezTo>
                <a:lnTo>
                  <a:pt x="11898" y="4187"/>
                </a:lnTo>
                <a:lnTo>
                  <a:pt x="5878" y="4187"/>
                </a:lnTo>
                <a:cubicBezTo>
                  <a:pt x="2639" y="4202"/>
                  <a:pt x="0" y="6826"/>
                  <a:pt x="15" y="10079"/>
                </a:cubicBezTo>
                <a:lnTo>
                  <a:pt x="15" y="15186"/>
                </a:lnTo>
                <a:cubicBezTo>
                  <a:pt x="2" y="16937"/>
                  <a:pt x="1434" y="18304"/>
                  <a:pt x="3115" y="18304"/>
                </a:cubicBezTo>
                <a:cubicBezTo>
                  <a:pt x="3325" y="18304"/>
                  <a:pt x="3538" y="18283"/>
                  <a:pt x="3752" y="18239"/>
                </a:cubicBezTo>
                <a:lnTo>
                  <a:pt x="4308" y="18139"/>
                </a:lnTo>
                <a:cubicBezTo>
                  <a:pt x="4836" y="18060"/>
                  <a:pt x="4730" y="17310"/>
                  <a:pt x="4260" y="17310"/>
                </a:cubicBezTo>
                <a:cubicBezTo>
                  <a:pt x="4221" y="17310"/>
                  <a:pt x="4180" y="17315"/>
                  <a:pt x="4137" y="17326"/>
                </a:cubicBezTo>
                <a:lnTo>
                  <a:pt x="3595" y="17440"/>
                </a:lnTo>
                <a:cubicBezTo>
                  <a:pt x="3434" y="17473"/>
                  <a:pt x="3274" y="17489"/>
                  <a:pt x="3117" y="17489"/>
                </a:cubicBezTo>
                <a:cubicBezTo>
                  <a:pt x="1871" y="17489"/>
                  <a:pt x="813" y="16478"/>
                  <a:pt x="813" y="15186"/>
                </a:cubicBezTo>
                <a:lnTo>
                  <a:pt x="813" y="10079"/>
                </a:lnTo>
                <a:cubicBezTo>
                  <a:pt x="1270" y="5000"/>
                  <a:pt x="5863" y="5000"/>
                  <a:pt x="5863" y="5000"/>
                </a:cubicBezTo>
                <a:lnTo>
                  <a:pt x="14209" y="5000"/>
                </a:lnTo>
                <a:cubicBezTo>
                  <a:pt x="14209" y="5000"/>
                  <a:pt x="15122" y="5428"/>
                  <a:pt x="15093" y="5928"/>
                </a:cubicBezTo>
                <a:lnTo>
                  <a:pt x="15093" y="14130"/>
                </a:lnTo>
                <a:cubicBezTo>
                  <a:pt x="15107" y="14487"/>
                  <a:pt x="14936" y="14829"/>
                  <a:pt x="14651" y="15058"/>
                </a:cubicBezTo>
                <a:cubicBezTo>
                  <a:pt x="14251" y="15386"/>
                  <a:pt x="15150" y="15072"/>
                  <a:pt x="6234" y="16898"/>
                </a:cubicBezTo>
                <a:cubicBezTo>
                  <a:pt x="5737" y="17005"/>
                  <a:pt x="5847" y="17720"/>
                  <a:pt x="6314" y="17720"/>
                </a:cubicBezTo>
                <a:cubicBezTo>
                  <a:pt x="6343" y="17720"/>
                  <a:pt x="6374" y="17717"/>
                  <a:pt x="6405" y="17711"/>
                </a:cubicBezTo>
                <a:lnTo>
                  <a:pt x="12682" y="16441"/>
                </a:lnTo>
                <a:lnTo>
                  <a:pt x="12682" y="16441"/>
                </a:lnTo>
                <a:cubicBezTo>
                  <a:pt x="12796" y="17811"/>
                  <a:pt x="12668" y="19437"/>
                  <a:pt x="11998" y="20322"/>
                </a:cubicBezTo>
                <a:cubicBezTo>
                  <a:pt x="11758" y="20634"/>
                  <a:pt x="12043" y="20984"/>
                  <a:pt x="12342" y="20984"/>
                </a:cubicBezTo>
                <a:cubicBezTo>
                  <a:pt x="12453" y="20984"/>
                  <a:pt x="12565" y="20936"/>
                  <a:pt x="12654" y="20821"/>
                </a:cubicBezTo>
                <a:cubicBezTo>
                  <a:pt x="13638" y="19523"/>
                  <a:pt x="13595" y="17326"/>
                  <a:pt x="13510" y="16270"/>
                </a:cubicBezTo>
                <a:cubicBezTo>
                  <a:pt x="14180" y="16127"/>
                  <a:pt x="14451" y="16127"/>
                  <a:pt x="14851" y="15914"/>
                </a:cubicBezTo>
                <a:lnTo>
                  <a:pt x="14851" y="15914"/>
                </a:lnTo>
                <a:cubicBezTo>
                  <a:pt x="15036" y="17811"/>
                  <a:pt x="14893" y="20122"/>
                  <a:pt x="13738" y="21648"/>
                </a:cubicBezTo>
                <a:cubicBezTo>
                  <a:pt x="13539" y="21952"/>
                  <a:pt x="13801" y="22279"/>
                  <a:pt x="14084" y="22279"/>
                </a:cubicBezTo>
                <a:cubicBezTo>
                  <a:pt x="14187" y="22279"/>
                  <a:pt x="14293" y="22236"/>
                  <a:pt x="14380" y="22133"/>
                </a:cubicBezTo>
                <a:cubicBezTo>
                  <a:pt x="15778" y="20307"/>
                  <a:pt x="15935" y="17454"/>
                  <a:pt x="15578" y="15215"/>
                </a:cubicBezTo>
                <a:lnTo>
                  <a:pt x="15578" y="15200"/>
                </a:lnTo>
                <a:cubicBezTo>
                  <a:pt x="16163" y="14687"/>
                  <a:pt x="16862" y="13931"/>
                  <a:pt x="18017" y="13916"/>
                </a:cubicBezTo>
                <a:cubicBezTo>
                  <a:pt x="18132" y="13959"/>
                  <a:pt x="18246" y="13973"/>
                  <a:pt x="18360" y="13988"/>
                </a:cubicBezTo>
                <a:cubicBezTo>
                  <a:pt x="18659" y="13988"/>
                  <a:pt x="18945" y="13902"/>
                  <a:pt x="19202" y="13759"/>
                </a:cubicBezTo>
                <a:lnTo>
                  <a:pt x="26648" y="9366"/>
                </a:lnTo>
                <a:cubicBezTo>
                  <a:pt x="27732" y="8738"/>
                  <a:pt x="28260" y="7454"/>
                  <a:pt x="27932" y="6242"/>
                </a:cubicBezTo>
                <a:cubicBezTo>
                  <a:pt x="27604" y="5029"/>
                  <a:pt x="26505" y="4202"/>
                  <a:pt x="25250" y="4202"/>
                </a:cubicBezTo>
                <a:lnTo>
                  <a:pt x="25236" y="4202"/>
                </a:lnTo>
                <a:cubicBezTo>
                  <a:pt x="24694" y="4202"/>
                  <a:pt x="24694" y="5015"/>
                  <a:pt x="25236" y="5015"/>
                </a:cubicBezTo>
                <a:cubicBezTo>
                  <a:pt x="27219" y="5029"/>
                  <a:pt x="27932" y="7640"/>
                  <a:pt x="26234" y="8667"/>
                </a:cubicBezTo>
                <a:lnTo>
                  <a:pt x="18774" y="13046"/>
                </a:lnTo>
                <a:cubicBezTo>
                  <a:pt x="18702" y="13089"/>
                  <a:pt x="18627" y="13107"/>
                  <a:pt x="18552" y="13107"/>
                </a:cubicBezTo>
                <a:cubicBezTo>
                  <a:pt x="18072" y="13107"/>
                  <a:pt x="17561" y="12361"/>
                  <a:pt x="17561" y="12361"/>
                </a:cubicBezTo>
                <a:lnTo>
                  <a:pt x="17561" y="5428"/>
                </a:lnTo>
                <a:cubicBezTo>
                  <a:pt x="17561" y="5186"/>
                  <a:pt x="17761" y="5000"/>
                  <a:pt x="17989" y="5000"/>
                </a:cubicBezTo>
                <a:lnTo>
                  <a:pt x="23510" y="5000"/>
                </a:lnTo>
                <a:cubicBezTo>
                  <a:pt x="23538" y="5000"/>
                  <a:pt x="23567" y="4986"/>
                  <a:pt x="23581" y="4972"/>
                </a:cubicBezTo>
                <a:cubicBezTo>
                  <a:pt x="23938" y="4615"/>
                  <a:pt x="23695" y="4187"/>
                  <a:pt x="23353" y="4187"/>
                </a:cubicBezTo>
                <a:lnTo>
                  <a:pt x="21841" y="4187"/>
                </a:lnTo>
                <a:lnTo>
                  <a:pt x="22540" y="963"/>
                </a:lnTo>
                <a:cubicBezTo>
                  <a:pt x="22606" y="657"/>
                  <a:pt x="22364" y="466"/>
                  <a:pt x="22125" y="466"/>
                </a:cubicBezTo>
                <a:cubicBezTo>
                  <a:pt x="21952" y="466"/>
                  <a:pt x="21780" y="565"/>
                  <a:pt x="21726" y="792"/>
                </a:cubicBezTo>
                <a:lnTo>
                  <a:pt x="21013" y="4187"/>
                </a:lnTo>
                <a:lnTo>
                  <a:pt x="19601" y="4187"/>
                </a:lnTo>
                <a:lnTo>
                  <a:pt x="20386" y="493"/>
                </a:lnTo>
                <a:cubicBezTo>
                  <a:pt x="20460" y="187"/>
                  <a:pt x="20223" y="1"/>
                  <a:pt x="19986" y="1"/>
                </a:cubicBezTo>
                <a:cubicBezTo>
                  <a:pt x="19814" y="1"/>
                  <a:pt x="19641" y="99"/>
                  <a:pt x="19587" y="321"/>
                </a:cubicBezTo>
                <a:lnTo>
                  <a:pt x="18745" y="4316"/>
                </a:lnTo>
                <a:cubicBezTo>
                  <a:pt x="18602" y="4359"/>
                  <a:pt x="18474" y="4416"/>
                  <a:pt x="18346" y="4487"/>
                </a:cubicBezTo>
                <a:lnTo>
                  <a:pt x="15122" y="4487"/>
                </a:lnTo>
                <a:cubicBezTo>
                  <a:pt x="15093" y="4458"/>
                  <a:pt x="15050" y="4430"/>
                  <a:pt x="15022" y="4401"/>
                </a:cubicBezTo>
                <a:lnTo>
                  <a:pt x="14152" y="321"/>
                </a:lnTo>
                <a:cubicBezTo>
                  <a:pt x="14098" y="99"/>
                  <a:pt x="13925" y="1"/>
                  <a:pt x="13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9"/>
          <p:cNvSpPr txBox="1">
            <a:spLocks noGrp="1"/>
          </p:cNvSpPr>
          <p:nvPr>
            <p:ph type="subTitle" idx="4294967295"/>
          </p:nvPr>
        </p:nvSpPr>
        <p:spPr>
          <a:xfrm>
            <a:off x="3827871" y="3119189"/>
            <a:ext cx="1488000" cy="448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000">
                <a:solidFill>
                  <a:schemeClr val="dk1"/>
                </a:solidFill>
              </a:rPr>
              <a:t>Subtherapeutic, with ascending doses</a:t>
            </a:r>
            <a:endParaRPr sz="1000">
              <a:solidFill>
                <a:schemeClr val="dk1"/>
              </a:solidFill>
            </a:endParaRPr>
          </a:p>
        </p:txBody>
      </p:sp>
      <p:sp>
        <p:nvSpPr>
          <p:cNvPr id="477" name="Google Shape;477;p39"/>
          <p:cNvSpPr txBox="1">
            <a:spLocks noGrp="1"/>
          </p:cNvSpPr>
          <p:nvPr>
            <p:ph type="ctrTitle" idx="4294967295"/>
          </p:nvPr>
        </p:nvSpPr>
        <p:spPr>
          <a:xfrm>
            <a:off x="3938421" y="2877465"/>
            <a:ext cx="12669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accent2"/>
                </a:solidFill>
              </a:rPr>
              <a:t>DOSE</a:t>
            </a:r>
            <a:endParaRPr sz="1400">
              <a:solidFill>
                <a:schemeClr val="accent2"/>
              </a:solidFill>
            </a:endParaRPr>
          </a:p>
        </p:txBody>
      </p:sp>
      <p:sp>
        <p:nvSpPr>
          <p:cNvPr id="478" name="Google Shape;478;p39"/>
          <p:cNvSpPr txBox="1">
            <a:spLocks noGrp="1"/>
          </p:cNvSpPr>
          <p:nvPr>
            <p:ph type="subTitle" idx="4294967295"/>
          </p:nvPr>
        </p:nvSpPr>
        <p:spPr>
          <a:xfrm>
            <a:off x="939475" y="1668858"/>
            <a:ext cx="2000100" cy="11772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Clr>
                <a:schemeClr val="accent2"/>
              </a:buClr>
              <a:buSzPts val="1000"/>
              <a:buChar char="■"/>
            </a:pPr>
            <a:r>
              <a:rPr lang="en" sz="1000">
                <a:solidFill>
                  <a:schemeClr val="dk1"/>
                </a:solidFill>
              </a:rPr>
              <a:t>Young healthy people</a:t>
            </a:r>
            <a:endParaRPr sz="1000">
              <a:solidFill>
                <a:schemeClr val="dk1"/>
              </a:solidFill>
            </a:endParaRPr>
          </a:p>
          <a:p>
            <a:pPr marL="457200" lvl="0" indent="-292100" algn="l" rtl="0">
              <a:spcBef>
                <a:spcPts val="0"/>
              </a:spcBef>
              <a:spcAft>
                <a:spcPts val="0"/>
              </a:spcAft>
              <a:buClr>
                <a:schemeClr val="accent2"/>
              </a:buClr>
              <a:buSzPts val="1000"/>
              <a:buChar char="■"/>
            </a:pPr>
            <a:r>
              <a:rPr lang="en" sz="1000">
                <a:solidFill>
                  <a:schemeClr val="dk1"/>
                </a:solidFill>
              </a:rPr>
              <a:t>20 - 80 </a:t>
            </a:r>
            <a:r>
              <a:rPr lang="en" sz="1000"/>
              <a:t>p</a:t>
            </a:r>
            <a:r>
              <a:rPr lang="en" sz="1000">
                <a:solidFill>
                  <a:schemeClr val="dk1"/>
                </a:solidFill>
              </a:rPr>
              <a:t>articipants</a:t>
            </a:r>
            <a:endParaRPr sz="1000">
              <a:solidFill>
                <a:schemeClr val="dk1"/>
              </a:solidFill>
            </a:endParaRPr>
          </a:p>
          <a:p>
            <a:pPr marL="457200" lvl="0" indent="-292100" algn="l" rtl="0">
              <a:spcBef>
                <a:spcPts val="0"/>
              </a:spcBef>
              <a:spcAft>
                <a:spcPts val="0"/>
              </a:spcAft>
              <a:buClr>
                <a:schemeClr val="accent2"/>
              </a:buClr>
              <a:buSzPts val="1000"/>
              <a:buChar char="■"/>
            </a:pPr>
            <a:r>
              <a:rPr lang="en" sz="1000">
                <a:solidFill>
                  <a:schemeClr val="dk1"/>
                </a:solidFill>
              </a:rPr>
              <a:t>Not expected to benefit from the medicine</a:t>
            </a:r>
            <a:endParaRPr sz="1000">
              <a:solidFill>
                <a:schemeClr val="dk1"/>
              </a:solidFill>
            </a:endParaRPr>
          </a:p>
        </p:txBody>
      </p:sp>
      <p:sp>
        <p:nvSpPr>
          <p:cNvPr id="479" name="Google Shape;479;p39"/>
          <p:cNvSpPr txBox="1">
            <a:spLocks noGrp="1"/>
          </p:cNvSpPr>
          <p:nvPr>
            <p:ph type="subTitle" idx="4294967295"/>
          </p:nvPr>
        </p:nvSpPr>
        <p:spPr>
          <a:xfrm>
            <a:off x="6034375" y="3214487"/>
            <a:ext cx="2102400" cy="1276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000"/>
              <a:t>Venus has a beautiful name and is the second planet from the Sun. It’s terribly hot—even hotter than Mercury—and its atmosphere is extremely poisonous</a:t>
            </a:r>
            <a:endParaRPr sz="1000"/>
          </a:p>
        </p:txBody>
      </p:sp>
      <p:sp>
        <p:nvSpPr>
          <p:cNvPr id="480" name="Google Shape;480;p39"/>
          <p:cNvSpPr txBox="1">
            <a:spLocks noGrp="1"/>
          </p:cNvSpPr>
          <p:nvPr>
            <p:ph type="ctrTitle" idx="4294967295"/>
          </p:nvPr>
        </p:nvSpPr>
        <p:spPr>
          <a:xfrm>
            <a:off x="6085525" y="2819902"/>
            <a:ext cx="20001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RESULTS</a:t>
            </a:r>
            <a:endParaRPr sz="1400"/>
          </a:p>
        </p:txBody>
      </p:sp>
      <p:sp>
        <p:nvSpPr>
          <p:cNvPr id="481" name="Google Shape;481;p39"/>
          <p:cNvSpPr txBox="1">
            <a:spLocks noGrp="1"/>
          </p:cNvSpPr>
          <p:nvPr>
            <p:ph type="ctrTitle" idx="4294967295"/>
          </p:nvPr>
        </p:nvSpPr>
        <p:spPr>
          <a:xfrm>
            <a:off x="631675" y="2800286"/>
            <a:ext cx="26157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SECONDARY EFFECTS</a:t>
            </a:r>
            <a:endParaRPr sz="1400"/>
          </a:p>
        </p:txBody>
      </p:sp>
      <p:sp>
        <p:nvSpPr>
          <p:cNvPr id="482" name="Google Shape;482;p39"/>
          <p:cNvSpPr txBox="1">
            <a:spLocks noGrp="1"/>
          </p:cNvSpPr>
          <p:nvPr>
            <p:ph type="ctrTitle" idx="4294967295"/>
          </p:nvPr>
        </p:nvSpPr>
        <p:spPr>
          <a:xfrm>
            <a:off x="939475" y="1312348"/>
            <a:ext cx="20001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SAMPLE SIZE</a:t>
            </a:r>
            <a:endParaRPr sz="1400"/>
          </a:p>
        </p:txBody>
      </p:sp>
      <p:sp>
        <p:nvSpPr>
          <p:cNvPr id="483" name="Google Shape;483;p39"/>
          <p:cNvSpPr txBox="1">
            <a:spLocks noGrp="1"/>
          </p:cNvSpPr>
          <p:nvPr>
            <p:ph type="ctrTitle" idx="4294967295"/>
          </p:nvPr>
        </p:nvSpPr>
        <p:spPr>
          <a:xfrm>
            <a:off x="6341575" y="2018906"/>
            <a:ext cx="1488000" cy="32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SUCCESS RATE</a:t>
            </a:r>
            <a:endParaRPr sz="1100"/>
          </a:p>
        </p:txBody>
      </p:sp>
      <p:sp>
        <p:nvSpPr>
          <p:cNvPr id="484" name="Google Shape;484;p39"/>
          <p:cNvSpPr txBox="1">
            <a:spLocks noGrp="1"/>
          </p:cNvSpPr>
          <p:nvPr>
            <p:ph type="ctrTitle" idx="4294967295"/>
          </p:nvPr>
        </p:nvSpPr>
        <p:spPr>
          <a:xfrm>
            <a:off x="6224725" y="1399969"/>
            <a:ext cx="1721700" cy="52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chemeClr val="accent2"/>
                </a:solidFill>
              </a:rPr>
              <a:t>80%</a:t>
            </a:r>
            <a:endParaRPr sz="5000">
              <a:solidFill>
                <a:schemeClr val="accent2"/>
              </a:solidFill>
            </a:endParaRPr>
          </a:p>
        </p:txBody>
      </p:sp>
      <p:sp>
        <p:nvSpPr>
          <p:cNvPr id="485" name="Google Shape;485;p39"/>
          <p:cNvSpPr txBox="1">
            <a:spLocks noGrp="1"/>
          </p:cNvSpPr>
          <p:nvPr>
            <p:ph type="subTitle" idx="4294967295"/>
          </p:nvPr>
        </p:nvSpPr>
        <p:spPr>
          <a:xfrm>
            <a:off x="3827871" y="4245690"/>
            <a:ext cx="14880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000">
                <a:solidFill>
                  <a:schemeClr val="dk1"/>
                </a:solidFill>
              </a:rPr>
              <a:t>Experimentation time</a:t>
            </a:r>
            <a:endParaRPr sz="1000">
              <a:solidFill>
                <a:schemeClr val="dk1"/>
              </a:solidFill>
            </a:endParaRPr>
          </a:p>
        </p:txBody>
      </p:sp>
      <p:sp>
        <p:nvSpPr>
          <p:cNvPr id="486" name="Google Shape;486;p39"/>
          <p:cNvSpPr txBox="1">
            <a:spLocks noGrp="1"/>
          </p:cNvSpPr>
          <p:nvPr>
            <p:ph type="ctrTitle" idx="4294967295"/>
          </p:nvPr>
        </p:nvSpPr>
        <p:spPr>
          <a:xfrm>
            <a:off x="3938421" y="4003966"/>
            <a:ext cx="12669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accent2"/>
                </a:solidFill>
              </a:rPr>
              <a:t>6 MONTHS</a:t>
            </a:r>
            <a:endParaRPr sz="1400">
              <a:solidFill>
                <a:schemeClr val="accent2"/>
              </a:solidFill>
            </a:endParaRPr>
          </a:p>
        </p:txBody>
      </p:sp>
      <p:sp>
        <p:nvSpPr>
          <p:cNvPr id="487" name="Google Shape;487;p39"/>
          <p:cNvSpPr txBox="1">
            <a:spLocks noGrp="1"/>
          </p:cNvSpPr>
          <p:nvPr>
            <p:ph type="subTitle" idx="4294967295"/>
          </p:nvPr>
        </p:nvSpPr>
        <p:spPr>
          <a:xfrm>
            <a:off x="761275" y="3593917"/>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Mars</a:t>
            </a:r>
            <a:endParaRPr sz="1000">
              <a:solidFill>
                <a:schemeClr val="dk1"/>
              </a:solidFill>
            </a:endParaRPr>
          </a:p>
        </p:txBody>
      </p:sp>
      <p:sp>
        <p:nvSpPr>
          <p:cNvPr id="488" name="Google Shape;488;p39"/>
          <p:cNvSpPr txBox="1">
            <a:spLocks noGrp="1"/>
          </p:cNvSpPr>
          <p:nvPr>
            <p:ph type="subTitle" idx="4294967295"/>
          </p:nvPr>
        </p:nvSpPr>
        <p:spPr>
          <a:xfrm>
            <a:off x="1568925" y="3593917"/>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Venus</a:t>
            </a:r>
            <a:endParaRPr sz="1000">
              <a:solidFill>
                <a:schemeClr val="dk1"/>
              </a:solidFill>
            </a:endParaRPr>
          </a:p>
        </p:txBody>
      </p:sp>
      <p:sp>
        <p:nvSpPr>
          <p:cNvPr id="489" name="Google Shape;489;p39"/>
          <p:cNvSpPr txBox="1">
            <a:spLocks noGrp="1"/>
          </p:cNvSpPr>
          <p:nvPr>
            <p:ph type="subTitle" idx="4294967295"/>
          </p:nvPr>
        </p:nvSpPr>
        <p:spPr>
          <a:xfrm>
            <a:off x="2406600" y="3593917"/>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Mercury</a:t>
            </a:r>
            <a:endParaRPr sz="1000">
              <a:solidFill>
                <a:schemeClr val="dk1"/>
              </a:solidFill>
            </a:endParaRPr>
          </a:p>
        </p:txBody>
      </p:sp>
      <p:sp>
        <p:nvSpPr>
          <p:cNvPr id="490" name="Google Shape;490;p39"/>
          <p:cNvSpPr txBox="1">
            <a:spLocks noGrp="1"/>
          </p:cNvSpPr>
          <p:nvPr>
            <p:ph type="subTitle" idx="4294967295"/>
          </p:nvPr>
        </p:nvSpPr>
        <p:spPr>
          <a:xfrm>
            <a:off x="1568925" y="4247454"/>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Saturn</a:t>
            </a:r>
            <a:endParaRPr sz="1000">
              <a:solidFill>
                <a:schemeClr val="dk1"/>
              </a:solidFill>
            </a:endParaRPr>
          </a:p>
        </p:txBody>
      </p:sp>
      <p:sp>
        <p:nvSpPr>
          <p:cNvPr id="491" name="Google Shape;491;p39"/>
          <p:cNvSpPr txBox="1">
            <a:spLocks noGrp="1"/>
          </p:cNvSpPr>
          <p:nvPr>
            <p:ph type="subTitle" idx="4294967295"/>
          </p:nvPr>
        </p:nvSpPr>
        <p:spPr>
          <a:xfrm>
            <a:off x="2406600" y="4247454"/>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Neptune</a:t>
            </a:r>
            <a:endParaRPr sz="1000">
              <a:solidFill>
                <a:schemeClr val="dk1"/>
              </a:solidFill>
            </a:endParaRPr>
          </a:p>
        </p:txBody>
      </p:sp>
      <p:grpSp>
        <p:nvGrpSpPr>
          <p:cNvPr id="492" name="Google Shape;492;p39"/>
          <p:cNvGrpSpPr/>
          <p:nvPr/>
        </p:nvGrpSpPr>
        <p:grpSpPr>
          <a:xfrm>
            <a:off x="4484567" y="3736572"/>
            <a:ext cx="213147" cy="268605"/>
            <a:chOff x="2194250" y="4349100"/>
            <a:chExt cx="523575" cy="659800"/>
          </a:xfrm>
        </p:grpSpPr>
        <p:sp>
          <p:nvSpPr>
            <p:cNvPr id="493" name="Google Shape;493;p39"/>
            <p:cNvSpPr/>
            <p:nvPr/>
          </p:nvSpPr>
          <p:spPr>
            <a:xfrm>
              <a:off x="2320150" y="4349100"/>
              <a:ext cx="352725" cy="409800"/>
            </a:xfrm>
            <a:custGeom>
              <a:avLst/>
              <a:gdLst/>
              <a:ahLst/>
              <a:cxnLst/>
              <a:rect l="l" t="t" r="r" b="b"/>
              <a:pathLst>
                <a:path w="14109" h="16392" extrusionOk="0">
                  <a:moveTo>
                    <a:pt x="5193" y="843"/>
                  </a:moveTo>
                  <a:lnTo>
                    <a:pt x="5193" y="3938"/>
                  </a:lnTo>
                  <a:lnTo>
                    <a:pt x="2668" y="3938"/>
                  </a:lnTo>
                  <a:lnTo>
                    <a:pt x="2668" y="843"/>
                  </a:lnTo>
                  <a:close/>
                  <a:moveTo>
                    <a:pt x="6363" y="4766"/>
                  </a:moveTo>
                  <a:lnTo>
                    <a:pt x="6363" y="13239"/>
                  </a:lnTo>
                  <a:lnTo>
                    <a:pt x="1541" y="13239"/>
                  </a:lnTo>
                  <a:lnTo>
                    <a:pt x="1541" y="4766"/>
                  </a:lnTo>
                  <a:close/>
                  <a:moveTo>
                    <a:pt x="2668" y="14095"/>
                  </a:moveTo>
                  <a:lnTo>
                    <a:pt x="2668" y="15550"/>
                  </a:lnTo>
                  <a:lnTo>
                    <a:pt x="1826" y="15550"/>
                  </a:lnTo>
                  <a:lnTo>
                    <a:pt x="1826" y="14095"/>
                  </a:lnTo>
                  <a:close/>
                  <a:moveTo>
                    <a:pt x="6035" y="14095"/>
                  </a:moveTo>
                  <a:lnTo>
                    <a:pt x="6035" y="15550"/>
                  </a:lnTo>
                  <a:lnTo>
                    <a:pt x="5193" y="15550"/>
                  </a:lnTo>
                  <a:lnTo>
                    <a:pt x="5193" y="14095"/>
                  </a:lnTo>
                  <a:close/>
                  <a:moveTo>
                    <a:pt x="2240" y="1"/>
                  </a:moveTo>
                  <a:cubicBezTo>
                    <a:pt x="1997" y="1"/>
                    <a:pt x="1812" y="186"/>
                    <a:pt x="1812" y="429"/>
                  </a:cubicBezTo>
                  <a:lnTo>
                    <a:pt x="1812" y="3938"/>
                  </a:lnTo>
                  <a:lnTo>
                    <a:pt x="1127" y="3938"/>
                  </a:lnTo>
                  <a:cubicBezTo>
                    <a:pt x="899" y="3938"/>
                    <a:pt x="714" y="4124"/>
                    <a:pt x="714" y="4352"/>
                  </a:cubicBezTo>
                  <a:lnTo>
                    <a:pt x="714" y="13254"/>
                  </a:lnTo>
                  <a:lnTo>
                    <a:pt x="471" y="13254"/>
                  </a:lnTo>
                  <a:cubicBezTo>
                    <a:pt x="462" y="13253"/>
                    <a:pt x="453" y="13253"/>
                    <a:pt x="444" y="13253"/>
                  </a:cubicBezTo>
                  <a:cubicBezTo>
                    <a:pt x="242" y="13253"/>
                    <a:pt x="70" y="13405"/>
                    <a:pt x="29" y="13610"/>
                  </a:cubicBezTo>
                  <a:cubicBezTo>
                    <a:pt x="0" y="13867"/>
                    <a:pt x="200" y="14081"/>
                    <a:pt x="457" y="14081"/>
                  </a:cubicBezTo>
                  <a:lnTo>
                    <a:pt x="457" y="14095"/>
                  </a:lnTo>
                  <a:lnTo>
                    <a:pt x="985" y="14095"/>
                  </a:lnTo>
                  <a:lnTo>
                    <a:pt x="985" y="15964"/>
                  </a:lnTo>
                  <a:cubicBezTo>
                    <a:pt x="985" y="16206"/>
                    <a:pt x="1170" y="16392"/>
                    <a:pt x="1413" y="16392"/>
                  </a:cubicBezTo>
                  <a:lnTo>
                    <a:pt x="3096" y="16392"/>
                  </a:lnTo>
                  <a:cubicBezTo>
                    <a:pt x="3324" y="16392"/>
                    <a:pt x="3510" y="16206"/>
                    <a:pt x="3510" y="15964"/>
                  </a:cubicBezTo>
                  <a:lnTo>
                    <a:pt x="3510" y="14095"/>
                  </a:lnTo>
                  <a:lnTo>
                    <a:pt x="4351" y="14095"/>
                  </a:lnTo>
                  <a:lnTo>
                    <a:pt x="4351" y="15964"/>
                  </a:lnTo>
                  <a:cubicBezTo>
                    <a:pt x="4351" y="16206"/>
                    <a:pt x="4537" y="16392"/>
                    <a:pt x="4779" y="16392"/>
                  </a:cubicBezTo>
                  <a:lnTo>
                    <a:pt x="6463" y="16392"/>
                  </a:lnTo>
                  <a:cubicBezTo>
                    <a:pt x="6691" y="16392"/>
                    <a:pt x="6876" y="16206"/>
                    <a:pt x="6876" y="15964"/>
                  </a:cubicBezTo>
                  <a:lnTo>
                    <a:pt x="6876" y="14095"/>
                  </a:lnTo>
                  <a:lnTo>
                    <a:pt x="7404" y="14095"/>
                  </a:lnTo>
                  <a:cubicBezTo>
                    <a:pt x="7618" y="14095"/>
                    <a:pt x="7804" y="13938"/>
                    <a:pt x="7832" y="13724"/>
                  </a:cubicBezTo>
                  <a:cubicBezTo>
                    <a:pt x="7861" y="13467"/>
                    <a:pt x="7675" y="13254"/>
                    <a:pt x="7418" y="13254"/>
                  </a:cubicBezTo>
                  <a:lnTo>
                    <a:pt x="7219" y="13254"/>
                  </a:lnTo>
                  <a:lnTo>
                    <a:pt x="7219" y="7362"/>
                  </a:lnTo>
                  <a:lnTo>
                    <a:pt x="8346" y="7362"/>
                  </a:lnTo>
                  <a:lnTo>
                    <a:pt x="12012" y="9445"/>
                  </a:lnTo>
                  <a:cubicBezTo>
                    <a:pt x="12739" y="9930"/>
                    <a:pt x="13210" y="10743"/>
                    <a:pt x="13267" y="11627"/>
                  </a:cubicBezTo>
                  <a:lnTo>
                    <a:pt x="13267" y="14452"/>
                  </a:lnTo>
                  <a:cubicBezTo>
                    <a:pt x="13253" y="14666"/>
                    <a:pt x="13410" y="14851"/>
                    <a:pt x="13638" y="14894"/>
                  </a:cubicBezTo>
                  <a:cubicBezTo>
                    <a:pt x="13654" y="14896"/>
                    <a:pt x="13669" y="14897"/>
                    <a:pt x="13684" y="14897"/>
                  </a:cubicBezTo>
                  <a:cubicBezTo>
                    <a:pt x="13909" y="14897"/>
                    <a:pt x="14109" y="14706"/>
                    <a:pt x="14109" y="14466"/>
                  </a:cubicBezTo>
                  <a:lnTo>
                    <a:pt x="14109" y="11613"/>
                  </a:lnTo>
                  <a:cubicBezTo>
                    <a:pt x="14109" y="10529"/>
                    <a:pt x="13367" y="9259"/>
                    <a:pt x="12425" y="8717"/>
                  </a:cubicBezTo>
                  <a:lnTo>
                    <a:pt x="8674" y="6563"/>
                  </a:lnTo>
                  <a:cubicBezTo>
                    <a:pt x="8602" y="6520"/>
                    <a:pt x="8531" y="6506"/>
                    <a:pt x="8460" y="6506"/>
                  </a:cubicBezTo>
                  <a:lnTo>
                    <a:pt x="7204" y="6506"/>
                  </a:lnTo>
                  <a:lnTo>
                    <a:pt x="7204" y="4352"/>
                  </a:lnTo>
                  <a:cubicBezTo>
                    <a:pt x="7204" y="4124"/>
                    <a:pt x="7019" y="3938"/>
                    <a:pt x="6776" y="3938"/>
                  </a:cubicBezTo>
                  <a:lnTo>
                    <a:pt x="6077" y="3938"/>
                  </a:lnTo>
                  <a:lnTo>
                    <a:pt x="6077" y="429"/>
                  </a:lnTo>
                  <a:cubicBezTo>
                    <a:pt x="6077" y="186"/>
                    <a:pt x="5892" y="1"/>
                    <a:pt x="5664" y="1"/>
                  </a:cubicBezTo>
                  <a:close/>
                </a:path>
              </a:pathLst>
            </a:cu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4" name="Google Shape;494;p39"/>
            <p:cNvSpPr/>
            <p:nvPr/>
          </p:nvSpPr>
          <p:spPr>
            <a:xfrm>
              <a:off x="2194250" y="4609350"/>
              <a:ext cx="523575" cy="399550"/>
            </a:xfrm>
            <a:custGeom>
              <a:avLst/>
              <a:gdLst/>
              <a:ahLst/>
              <a:cxnLst/>
              <a:rect l="l" t="t" r="r" b="b"/>
              <a:pathLst>
                <a:path w="20943" h="15982" extrusionOk="0">
                  <a:moveTo>
                    <a:pt x="18716" y="6142"/>
                  </a:moveTo>
                  <a:cubicBezTo>
                    <a:pt x="19376" y="6142"/>
                    <a:pt x="20015" y="6656"/>
                    <a:pt x="20015" y="7437"/>
                  </a:cubicBezTo>
                  <a:cubicBezTo>
                    <a:pt x="20015" y="8136"/>
                    <a:pt x="19444" y="8721"/>
                    <a:pt x="18731" y="8721"/>
                  </a:cubicBezTo>
                  <a:cubicBezTo>
                    <a:pt x="17576" y="8721"/>
                    <a:pt x="17005" y="7337"/>
                    <a:pt x="17818" y="6524"/>
                  </a:cubicBezTo>
                  <a:cubicBezTo>
                    <a:pt x="18077" y="6260"/>
                    <a:pt x="18399" y="6142"/>
                    <a:pt x="18716" y="6142"/>
                  </a:cubicBezTo>
                  <a:close/>
                  <a:moveTo>
                    <a:pt x="13518" y="1"/>
                  </a:moveTo>
                  <a:cubicBezTo>
                    <a:pt x="13150" y="1"/>
                    <a:pt x="12928" y="530"/>
                    <a:pt x="13296" y="775"/>
                  </a:cubicBezTo>
                  <a:lnTo>
                    <a:pt x="14937" y="1702"/>
                  </a:lnTo>
                  <a:lnTo>
                    <a:pt x="14937" y="6995"/>
                  </a:lnTo>
                  <a:lnTo>
                    <a:pt x="5493" y="6995"/>
                  </a:lnTo>
                  <a:cubicBezTo>
                    <a:pt x="5250" y="6995"/>
                    <a:pt x="5065" y="7180"/>
                    <a:pt x="5065" y="7408"/>
                  </a:cubicBezTo>
                  <a:lnTo>
                    <a:pt x="5065" y="9092"/>
                  </a:lnTo>
                  <a:cubicBezTo>
                    <a:pt x="5065" y="9320"/>
                    <a:pt x="5250" y="9520"/>
                    <a:pt x="5493" y="9520"/>
                  </a:cubicBezTo>
                  <a:lnTo>
                    <a:pt x="13638" y="9520"/>
                  </a:lnTo>
                  <a:cubicBezTo>
                    <a:pt x="13852" y="9520"/>
                    <a:pt x="14038" y="9363"/>
                    <a:pt x="14081" y="9149"/>
                  </a:cubicBezTo>
                  <a:cubicBezTo>
                    <a:pt x="14109" y="8892"/>
                    <a:pt x="13909" y="8678"/>
                    <a:pt x="13653" y="8678"/>
                  </a:cubicBezTo>
                  <a:lnTo>
                    <a:pt x="5907" y="8678"/>
                  </a:lnTo>
                  <a:lnTo>
                    <a:pt x="5907" y="7836"/>
                  </a:lnTo>
                  <a:lnTo>
                    <a:pt x="14937" y="7836"/>
                  </a:lnTo>
                  <a:lnTo>
                    <a:pt x="14937" y="10575"/>
                  </a:lnTo>
                  <a:lnTo>
                    <a:pt x="4066" y="10575"/>
                  </a:lnTo>
                  <a:cubicBezTo>
                    <a:pt x="2882" y="10632"/>
                    <a:pt x="1841" y="11317"/>
                    <a:pt x="1327" y="12387"/>
                  </a:cubicBezTo>
                  <a:lnTo>
                    <a:pt x="43" y="15369"/>
                  </a:lnTo>
                  <a:cubicBezTo>
                    <a:pt x="15" y="15454"/>
                    <a:pt x="1" y="15540"/>
                    <a:pt x="15" y="15625"/>
                  </a:cubicBezTo>
                  <a:cubicBezTo>
                    <a:pt x="43" y="15825"/>
                    <a:pt x="229" y="15968"/>
                    <a:pt x="429" y="15982"/>
                  </a:cubicBezTo>
                  <a:lnTo>
                    <a:pt x="18731" y="15982"/>
                  </a:lnTo>
                  <a:cubicBezTo>
                    <a:pt x="18959" y="15982"/>
                    <a:pt x="19145" y="15782"/>
                    <a:pt x="19145" y="15554"/>
                  </a:cubicBezTo>
                  <a:lnTo>
                    <a:pt x="19145" y="9520"/>
                  </a:lnTo>
                  <a:cubicBezTo>
                    <a:pt x="20215" y="9306"/>
                    <a:pt x="20942" y="8307"/>
                    <a:pt x="20842" y="7223"/>
                  </a:cubicBezTo>
                  <a:cubicBezTo>
                    <a:pt x="20728" y="6139"/>
                    <a:pt x="19815" y="5311"/>
                    <a:pt x="18731" y="5311"/>
                  </a:cubicBezTo>
                  <a:lnTo>
                    <a:pt x="18731" y="5297"/>
                  </a:lnTo>
                  <a:cubicBezTo>
                    <a:pt x="17633" y="5297"/>
                    <a:pt x="16720" y="6125"/>
                    <a:pt x="16606" y="7209"/>
                  </a:cubicBezTo>
                  <a:cubicBezTo>
                    <a:pt x="16506" y="8307"/>
                    <a:pt x="17233" y="9291"/>
                    <a:pt x="18303" y="9505"/>
                  </a:cubicBezTo>
                  <a:lnTo>
                    <a:pt x="18303" y="15126"/>
                  </a:lnTo>
                  <a:lnTo>
                    <a:pt x="1042" y="15126"/>
                  </a:lnTo>
                  <a:lnTo>
                    <a:pt x="2069" y="12715"/>
                  </a:lnTo>
                  <a:cubicBezTo>
                    <a:pt x="2440" y="11959"/>
                    <a:pt x="3196" y="11460"/>
                    <a:pt x="4038" y="11417"/>
                  </a:cubicBezTo>
                  <a:lnTo>
                    <a:pt x="17034" y="11417"/>
                  </a:lnTo>
                  <a:cubicBezTo>
                    <a:pt x="17043" y="11418"/>
                    <a:pt x="17052" y="11418"/>
                    <a:pt x="17061" y="11418"/>
                  </a:cubicBezTo>
                  <a:cubicBezTo>
                    <a:pt x="17263" y="11418"/>
                    <a:pt x="17434" y="11265"/>
                    <a:pt x="17461" y="11060"/>
                  </a:cubicBezTo>
                  <a:cubicBezTo>
                    <a:pt x="17490" y="10804"/>
                    <a:pt x="17305" y="10575"/>
                    <a:pt x="17048" y="10575"/>
                  </a:cubicBezTo>
                  <a:lnTo>
                    <a:pt x="15778" y="10575"/>
                  </a:lnTo>
                  <a:lnTo>
                    <a:pt x="15778" y="1460"/>
                  </a:lnTo>
                  <a:cubicBezTo>
                    <a:pt x="15778" y="1303"/>
                    <a:pt x="15707" y="1174"/>
                    <a:pt x="15564" y="1089"/>
                  </a:cubicBezTo>
                  <a:lnTo>
                    <a:pt x="13710" y="47"/>
                  </a:lnTo>
                  <a:cubicBezTo>
                    <a:pt x="13643" y="15"/>
                    <a:pt x="13579" y="1"/>
                    <a:pt x="13518" y="1"/>
                  </a:cubicBezTo>
                  <a:close/>
                </a:path>
              </a:pathLst>
            </a:cu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495" name="Google Shape;495;p39"/>
          <p:cNvSpPr txBox="1">
            <a:spLocks noGrp="1"/>
          </p:cNvSpPr>
          <p:nvPr>
            <p:ph type="subTitle" idx="4294967295"/>
          </p:nvPr>
        </p:nvSpPr>
        <p:spPr>
          <a:xfrm>
            <a:off x="3827871" y="1982272"/>
            <a:ext cx="1488000" cy="448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000">
                <a:solidFill>
                  <a:schemeClr val="dk1"/>
                </a:solidFill>
              </a:rPr>
              <a:t>Study the safety of medication</a:t>
            </a:r>
            <a:endParaRPr sz="1000">
              <a:solidFill>
                <a:schemeClr val="dk1"/>
              </a:solidFill>
            </a:endParaRPr>
          </a:p>
        </p:txBody>
      </p:sp>
      <p:sp>
        <p:nvSpPr>
          <p:cNvPr id="496" name="Google Shape;496;p39"/>
          <p:cNvSpPr txBox="1">
            <a:spLocks noGrp="1"/>
          </p:cNvSpPr>
          <p:nvPr>
            <p:ph type="ctrTitle" idx="4294967295"/>
          </p:nvPr>
        </p:nvSpPr>
        <p:spPr>
          <a:xfrm>
            <a:off x="3938421" y="1740547"/>
            <a:ext cx="12669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accent2"/>
                </a:solidFill>
              </a:rPr>
              <a:t>GOAL</a:t>
            </a:r>
            <a:endParaRPr sz="1400">
              <a:solidFill>
                <a:schemeClr val="accent2"/>
              </a:solidFill>
            </a:endParaRPr>
          </a:p>
        </p:txBody>
      </p:sp>
      <p:sp>
        <p:nvSpPr>
          <p:cNvPr id="497" name="Google Shape;497;p39"/>
          <p:cNvSpPr/>
          <p:nvPr/>
        </p:nvSpPr>
        <p:spPr>
          <a:xfrm>
            <a:off x="4447075" y="1439998"/>
            <a:ext cx="325839" cy="325493"/>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498" name="Google Shape;498;p39"/>
          <p:cNvGrpSpPr/>
          <p:nvPr/>
        </p:nvGrpSpPr>
        <p:grpSpPr>
          <a:xfrm>
            <a:off x="4489560" y="2637540"/>
            <a:ext cx="162454" cy="259363"/>
            <a:chOff x="5829984" y="3350032"/>
            <a:chExt cx="220755" cy="352348"/>
          </a:xfrm>
        </p:grpSpPr>
        <p:sp>
          <p:nvSpPr>
            <p:cNvPr id="499" name="Google Shape;499;p39"/>
            <p:cNvSpPr/>
            <p:nvPr/>
          </p:nvSpPr>
          <p:spPr>
            <a:xfrm>
              <a:off x="5829984" y="3350032"/>
              <a:ext cx="220755" cy="352348"/>
            </a:xfrm>
            <a:custGeom>
              <a:avLst/>
              <a:gdLst/>
              <a:ahLst/>
              <a:cxnLst/>
              <a:rect l="l" t="t" r="r" b="b"/>
              <a:pathLst>
                <a:path w="6930" h="11061" extrusionOk="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0" name="Google Shape;500;p39"/>
            <p:cNvSpPr/>
            <p:nvPr/>
          </p:nvSpPr>
          <p:spPr>
            <a:xfrm>
              <a:off x="5912297" y="3541927"/>
              <a:ext cx="56160" cy="56160"/>
            </a:xfrm>
            <a:custGeom>
              <a:avLst/>
              <a:gdLst/>
              <a:ahLst/>
              <a:cxnLst/>
              <a:rect l="l" t="t" r="r" b="b"/>
              <a:pathLst>
                <a:path w="1763" h="1763" extrusionOk="0">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1" name="Google Shape;501;p39"/>
            <p:cNvSpPr/>
            <p:nvPr/>
          </p:nvSpPr>
          <p:spPr>
            <a:xfrm>
              <a:off x="5885730" y="3515391"/>
              <a:ext cx="109263" cy="109263"/>
            </a:xfrm>
            <a:custGeom>
              <a:avLst/>
              <a:gdLst/>
              <a:ahLst/>
              <a:cxnLst/>
              <a:rect l="l" t="t" r="r" b="b"/>
              <a:pathLst>
                <a:path w="3430" h="3430" extrusionOk="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2" name="Google Shape;502;p39"/>
            <p:cNvSpPr/>
            <p:nvPr/>
          </p:nvSpPr>
          <p:spPr>
            <a:xfrm>
              <a:off x="5862986" y="3476305"/>
              <a:ext cx="154783" cy="188167"/>
            </a:xfrm>
            <a:custGeom>
              <a:avLst/>
              <a:gdLst/>
              <a:ahLst/>
              <a:cxnLst/>
              <a:rect l="l" t="t" r="r" b="b"/>
              <a:pathLst>
                <a:path w="4859" h="5907" extrusionOk="0">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03" name="Google Shape;503;p39"/>
          <p:cNvSpPr txBox="1">
            <a:spLocks noGrp="1"/>
          </p:cNvSpPr>
          <p:nvPr>
            <p:ph type="subTitle" idx="4294967295"/>
          </p:nvPr>
        </p:nvSpPr>
        <p:spPr>
          <a:xfrm>
            <a:off x="787731" y="4247454"/>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Jupiter</a:t>
            </a:r>
            <a:endParaRPr sz="1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FB24-DAA2-2A48-8CE3-AE996EB5C0C2}"/>
              </a:ext>
            </a:extLst>
          </p:cNvPr>
          <p:cNvSpPr>
            <a:spLocks noGrp="1"/>
          </p:cNvSpPr>
          <p:nvPr>
            <p:ph type="ctrTitle"/>
          </p:nvPr>
        </p:nvSpPr>
        <p:spPr>
          <a:xfrm>
            <a:off x="903060" y="148467"/>
            <a:ext cx="7337877" cy="641100"/>
          </a:xfrm>
        </p:spPr>
        <p:txBody>
          <a:bodyPr/>
          <a:lstStyle/>
          <a:p>
            <a:r>
              <a:rPr lang="en-US" dirty="0"/>
              <a:t>30% of Drugs Fail Clinical Trials due to Toxicity </a:t>
            </a:r>
          </a:p>
        </p:txBody>
      </p:sp>
      <p:pic>
        <p:nvPicPr>
          <p:cNvPr id="3" name="Picture 2">
            <a:extLst>
              <a:ext uri="{FF2B5EF4-FFF2-40B4-BE49-F238E27FC236}">
                <a16:creationId xmlns:a16="http://schemas.microsoft.com/office/drawing/2014/main" id="{16A6029B-A5A7-8A44-BBEC-7CD527CB3759}"/>
              </a:ext>
            </a:extLst>
          </p:cNvPr>
          <p:cNvPicPr>
            <a:picLocks noChangeAspect="1"/>
          </p:cNvPicPr>
          <p:nvPr/>
        </p:nvPicPr>
        <p:blipFill>
          <a:blip r:embed="rId3"/>
          <a:stretch>
            <a:fillRect/>
          </a:stretch>
        </p:blipFill>
        <p:spPr>
          <a:xfrm>
            <a:off x="555172" y="1033133"/>
            <a:ext cx="2900958" cy="2420360"/>
          </a:xfrm>
          <a:prstGeom prst="rect">
            <a:avLst/>
          </a:prstGeom>
        </p:spPr>
      </p:pic>
      <p:sp>
        <p:nvSpPr>
          <p:cNvPr id="5" name="TextBox 4">
            <a:extLst>
              <a:ext uri="{FF2B5EF4-FFF2-40B4-BE49-F238E27FC236}">
                <a16:creationId xmlns:a16="http://schemas.microsoft.com/office/drawing/2014/main" id="{94430937-4A1C-D64F-A780-A6E8E6DC1810}"/>
              </a:ext>
            </a:extLst>
          </p:cNvPr>
          <p:cNvSpPr txBox="1"/>
          <p:nvPr/>
        </p:nvSpPr>
        <p:spPr>
          <a:xfrm>
            <a:off x="1698761" y="4604724"/>
            <a:ext cx="5746477" cy="523220"/>
          </a:xfrm>
          <a:prstGeom prst="rect">
            <a:avLst/>
          </a:prstGeom>
          <a:noFill/>
        </p:spPr>
        <p:txBody>
          <a:bodyPr wrap="square" rtlCol="0">
            <a:spAutoFit/>
          </a:bodyPr>
          <a:lstStyle/>
          <a:p>
            <a:r>
              <a:rPr lang="en-US" dirty="0"/>
              <a:t>Lawrence, Stacy. The Biotech Drug Market. </a:t>
            </a:r>
            <a:r>
              <a:rPr lang="en-US" i="1" dirty="0"/>
              <a:t>Nat </a:t>
            </a:r>
            <a:r>
              <a:rPr lang="en-US" i="1" dirty="0" err="1"/>
              <a:t>Biotechnol</a:t>
            </a:r>
            <a:r>
              <a:rPr lang="en-US" dirty="0"/>
              <a:t> </a:t>
            </a:r>
            <a:r>
              <a:rPr lang="en-US" b="1" dirty="0"/>
              <a:t>22, </a:t>
            </a:r>
            <a:r>
              <a:rPr lang="en-US" dirty="0"/>
              <a:t>1496 (2004) </a:t>
            </a:r>
            <a:r>
              <a:rPr lang="en-US" dirty="0">
                <a:hlinkClick r:id="rId4"/>
              </a:rPr>
              <a:t>doi:10.1038/nbt1204-1496</a:t>
            </a:r>
            <a:endParaRPr lang="en-US" dirty="0"/>
          </a:p>
        </p:txBody>
      </p:sp>
      <p:grpSp>
        <p:nvGrpSpPr>
          <p:cNvPr id="11" name="Group 10">
            <a:extLst>
              <a:ext uri="{FF2B5EF4-FFF2-40B4-BE49-F238E27FC236}">
                <a16:creationId xmlns:a16="http://schemas.microsoft.com/office/drawing/2014/main" id="{B7E39778-4726-D947-AF5E-4A4638C52940}"/>
              </a:ext>
            </a:extLst>
          </p:cNvPr>
          <p:cNvGrpSpPr/>
          <p:nvPr/>
        </p:nvGrpSpPr>
        <p:grpSpPr>
          <a:xfrm>
            <a:off x="3705186" y="1933573"/>
            <a:ext cx="4619885" cy="2420360"/>
            <a:chOff x="3705186" y="1933573"/>
            <a:chExt cx="4619885" cy="2420360"/>
          </a:xfrm>
        </p:grpSpPr>
        <p:pic>
          <p:nvPicPr>
            <p:cNvPr id="4" name="Picture 3">
              <a:extLst>
                <a:ext uri="{FF2B5EF4-FFF2-40B4-BE49-F238E27FC236}">
                  <a16:creationId xmlns:a16="http://schemas.microsoft.com/office/drawing/2014/main" id="{1F220A22-340A-1141-B869-A2DD6024D0EF}"/>
                </a:ext>
              </a:extLst>
            </p:cNvPr>
            <p:cNvPicPr>
              <a:picLocks noChangeAspect="1"/>
            </p:cNvPicPr>
            <p:nvPr/>
          </p:nvPicPr>
          <p:blipFill>
            <a:blip r:embed="rId5"/>
            <a:stretch>
              <a:fillRect/>
            </a:stretch>
          </p:blipFill>
          <p:spPr>
            <a:xfrm>
              <a:off x="3705186" y="1933573"/>
              <a:ext cx="4619885" cy="2420360"/>
            </a:xfrm>
            <a:prstGeom prst="rect">
              <a:avLst/>
            </a:prstGeom>
          </p:spPr>
        </p:pic>
        <p:cxnSp>
          <p:nvCxnSpPr>
            <p:cNvPr id="9" name="Straight Arrow Connector 8">
              <a:extLst>
                <a:ext uri="{FF2B5EF4-FFF2-40B4-BE49-F238E27FC236}">
                  <a16:creationId xmlns:a16="http://schemas.microsoft.com/office/drawing/2014/main" id="{23FCE1A6-96D2-F449-B7B9-0A2C1A0E7E16}"/>
                </a:ext>
              </a:extLst>
            </p:cNvPr>
            <p:cNvCxnSpPr/>
            <p:nvPr/>
          </p:nvCxnSpPr>
          <p:spPr>
            <a:xfrm>
              <a:off x="4284921" y="2254102"/>
              <a:ext cx="0" cy="94629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366258E-B300-3041-BC19-897332EB1638}"/>
                </a:ext>
              </a:extLst>
            </p:cNvPr>
            <p:cNvCxnSpPr/>
            <p:nvPr/>
          </p:nvCxnSpPr>
          <p:spPr>
            <a:xfrm>
              <a:off x="6904074" y="2098601"/>
              <a:ext cx="0" cy="94629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23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40" title="Gráfico">
            <a:hlinkClick r:id="rId3"/>
          </p:cNvPr>
          <p:cNvPicPr preferRelativeResize="0"/>
          <p:nvPr/>
        </p:nvPicPr>
        <p:blipFill>
          <a:blip r:embed="rId4">
            <a:alphaModFix/>
          </a:blip>
          <a:stretch>
            <a:fillRect/>
          </a:stretch>
        </p:blipFill>
        <p:spPr>
          <a:xfrm>
            <a:off x="826975" y="1734250"/>
            <a:ext cx="3664324" cy="2334926"/>
          </a:xfrm>
          <a:prstGeom prst="rect">
            <a:avLst/>
          </a:prstGeom>
          <a:noFill/>
          <a:ln>
            <a:noFill/>
          </a:ln>
        </p:spPr>
      </p:pic>
      <p:sp>
        <p:nvSpPr>
          <p:cNvPr id="509" name="Google Shape;509;p40"/>
          <p:cNvSpPr txBox="1">
            <a:spLocks noGrp="1"/>
          </p:cNvSpPr>
          <p:nvPr>
            <p:ph type="subTitle" idx="4294967295"/>
          </p:nvPr>
        </p:nvSpPr>
        <p:spPr>
          <a:xfrm>
            <a:off x="4921400" y="2159511"/>
            <a:ext cx="3220200" cy="1484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1100"/>
              <a:t>Mercury is the closest planet to the Sun and the smallest one in the Solar System—it’s only a bit larger than our Moon. The planet’s name has nothing to do with the liquid metal, since it was named after the Roman messenger god</a:t>
            </a:r>
            <a:endParaRPr/>
          </a:p>
        </p:txBody>
      </p:sp>
      <p:sp>
        <p:nvSpPr>
          <p:cNvPr id="510" name="Google Shape;510;p40"/>
          <p:cNvSpPr txBox="1"/>
          <p:nvPr/>
        </p:nvSpPr>
        <p:spPr>
          <a:xfrm>
            <a:off x="1042150" y="4267200"/>
            <a:ext cx="3388800" cy="36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900">
                <a:latin typeface="Muli Regular"/>
                <a:ea typeface="Muli Regular"/>
                <a:cs typeface="Muli Regular"/>
                <a:sym typeface="Muli Regular"/>
              </a:rPr>
              <a:t>If you want to modify this graph, click on them, follow the link, change the data and replace them</a:t>
            </a:r>
            <a:endParaRPr sz="900">
              <a:latin typeface="Muli Regular"/>
              <a:ea typeface="Muli Regular"/>
              <a:cs typeface="Muli Regular"/>
              <a:sym typeface="Muli Regular"/>
            </a:endParaRPr>
          </a:p>
        </p:txBody>
      </p:sp>
      <p:sp>
        <p:nvSpPr>
          <p:cNvPr id="511" name="Google Shape;511;p40"/>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TENDENCY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graphicFrame>
        <p:nvGraphicFramePr>
          <p:cNvPr id="516" name="Google Shape;516;p41"/>
          <p:cNvGraphicFramePr/>
          <p:nvPr/>
        </p:nvGraphicFramePr>
        <p:xfrm>
          <a:off x="922188" y="1854636"/>
          <a:ext cx="3403250" cy="1920200"/>
        </p:xfrm>
        <a:graphic>
          <a:graphicData uri="http://schemas.openxmlformats.org/drawingml/2006/table">
            <a:tbl>
              <a:tblPr>
                <a:noFill/>
                <a:tableStyleId>{E64C58C0-5DD7-4584-B644-C95D2124343D}</a:tableStyleId>
              </a:tblPr>
              <a:tblGrid>
                <a:gridCol w="986225">
                  <a:extLst>
                    <a:ext uri="{9D8B030D-6E8A-4147-A177-3AD203B41FA5}">
                      <a16:colId xmlns:a16="http://schemas.microsoft.com/office/drawing/2014/main" val="20000"/>
                    </a:ext>
                  </a:extLst>
                </a:gridCol>
                <a:gridCol w="821575">
                  <a:extLst>
                    <a:ext uri="{9D8B030D-6E8A-4147-A177-3AD203B41FA5}">
                      <a16:colId xmlns:a16="http://schemas.microsoft.com/office/drawing/2014/main" val="20001"/>
                    </a:ext>
                  </a:extLst>
                </a:gridCol>
                <a:gridCol w="801775">
                  <a:extLst>
                    <a:ext uri="{9D8B030D-6E8A-4147-A177-3AD203B41FA5}">
                      <a16:colId xmlns:a16="http://schemas.microsoft.com/office/drawing/2014/main" val="20002"/>
                    </a:ext>
                  </a:extLst>
                </a:gridCol>
                <a:gridCol w="793675">
                  <a:extLst>
                    <a:ext uri="{9D8B030D-6E8A-4147-A177-3AD203B41FA5}">
                      <a16:colId xmlns:a16="http://schemas.microsoft.com/office/drawing/2014/main" val="20003"/>
                    </a:ext>
                  </a:extLst>
                </a:gridCol>
              </a:tblGrid>
              <a:tr h="396200">
                <a:tc>
                  <a:txBody>
                    <a:bodyPr/>
                    <a:lstStyle/>
                    <a:p>
                      <a:pPr marL="0" lvl="0" indent="0" algn="ctr" rtl="0">
                        <a:spcBef>
                          <a:spcPts val="0"/>
                        </a:spcBef>
                        <a:spcAft>
                          <a:spcPts val="0"/>
                        </a:spcAft>
                        <a:buNone/>
                      </a:pPr>
                      <a:endParaRPr sz="1000" b="1">
                        <a:solidFill>
                          <a:schemeClr val="dk1"/>
                        </a:solidFill>
                        <a:latin typeface="Raleway"/>
                        <a:ea typeface="Raleway"/>
                        <a:cs typeface="Raleway"/>
                        <a:sym typeface="Raleway"/>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gridSpan="3">
                  <a:txBody>
                    <a:bodyPr/>
                    <a:lstStyle/>
                    <a:p>
                      <a:pPr marL="0" lvl="0" indent="0" algn="ctr" rtl="0">
                        <a:spcBef>
                          <a:spcPts val="0"/>
                        </a:spcBef>
                        <a:spcAft>
                          <a:spcPts val="0"/>
                        </a:spcAft>
                        <a:buNone/>
                      </a:pPr>
                      <a:endParaRPr sz="1000" b="1">
                        <a:solidFill>
                          <a:schemeClr val="dk1"/>
                        </a:solidFill>
                        <a:latin typeface="Raleway"/>
                        <a:ea typeface="Raleway"/>
                        <a:cs typeface="Raleway"/>
                        <a:sym typeface="Raleway"/>
                      </a:endParaRPr>
                    </a:p>
                  </a:txBody>
                  <a:tcPr marL="91425" marR="91425" marT="91425" marB="91425" anchor="ctr">
                    <a:lnL w="19050" cap="flat" cmpd="sng">
                      <a:solidFill>
                        <a:srgbClr val="666666">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666666">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TREATMENT</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1</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2</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3</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1</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315</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285</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600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2</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210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390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600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3</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240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165</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580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517" name="Google Shape;517;p41"/>
          <p:cNvGraphicFramePr/>
          <p:nvPr/>
        </p:nvGraphicFramePr>
        <p:xfrm>
          <a:off x="4838078" y="1854636"/>
          <a:ext cx="3403250" cy="1920200"/>
        </p:xfrm>
        <a:graphic>
          <a:graphicData uri="http://schemas.openxmlformats.org/drawingml/2006/table">
            <a:tbl>
              <a:tblPr>
                <a:noFill/>
                <a:tableStyleId>{E64C58C0-5DD7-4584-B644-C95D2124343D}</a:tableStyleId>
              </a:tblPr>
              <a:tblGrid>
                <a:gridCol w="986225">
                  <a:extLst>
                    <a:ext uri="{9D8B030D-6E8A-4147-A177-3AD203B41FA5}">
                      <a16:colId xmlns:a16="http://schemas.microsoft.com/office/drawing/2014/main" val="20000"/>
                    </a:ext>
                  </a:extLst>
                </a:gridCol>
                <a:gridCol w="821575">
                  <a:extLst>
                    <a:ext uri="{9D8B030D-6E8A-4147-A177-3AD203B41FA5}">
                      <a16:colId xmlns:a16="http://schemas.microsoft.com/office/drawing/2014/main" val="20001"/>
                    </a:ext>
                  </a:extLst>
                </a:gridCol>
                <a:gridCol w="801775">
                  <a:extLst>
                    <a:ext uri="{9D8B030D-6E8A-4147-A177-3AD203B41FA5}">
                      <a16:colId xmlns:a16="http://schemas.microsoft.com/office/drawing/2014/main" val="20002"/>
                    </a:ext>
                  </a:extLst>
                </a:gridCol>
                <a:gridCol w="793675">
                  <a:extLst>
                    <a:ext uri="{9D8B030D-6E8A-4147-A177-3AD203B41FA5}">
                      <a16:colId xmlns:a16="http://schemas.microsoft.com/office/drawing/2014/main" val="20003"/>
                    </a:ext>
                  </a:extLst>
                </a:gridCol>
              </a:tblGrid>
              <a:tr h="396200">
                <a:tc>
                  <a:txBody>
                    <a:bodyPr/>
                    <a:lstStyle/>
                    <a:p>
                      <a:pPr marL="0" lvl="0" indent="0" algn="ctr" rtl="0">
                        <a:spcBef>
                          <a:spcPts val="0"/>
                        </a:spcBef>
                        <a:spcAft>
                          <a:spcPts val="0"/>
                        </a:spcAft>
                        <a:buNone/>
                      </a:pPr>
                      <a:endParaRPr sz="1000">
                        <a:solidFill>
                          <a:schemeClr val="dk1"/>
                        </a:solidFill>
                        <a:latin typeface="Fira Sans Condensed"/>
                        <a:ea typeface="Fira Sans Condensed"/>
                        <a:cs typeface="Fira Sans Condensed"/>
                        <a:sym typeface="Fira Sans Condensed"/>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gridSpan="3">
                  <a:txBody>
                    <a:bodyPr/>
                    <a:lstStyle/>
                    <a:p>
                      <a:pPr marL="0" lvl="0" indent="0" algn="ctr" rtl="0">
                        <a:spcBef>
                          <a:spcPts val="0"/>
                        </a:spcBef>
                        <a:spcAft>
                          <a:spcPts val="0"/>
                        </a:spcAft>
                        <a:buNone/>
                      </a:pPr>
                      <a:endParaRPr sz="1000" b="1">
                        <a:solidFill>
                          <a:schemeClr val="dk1"/>
                        </a:solidFill>
                        <a:latin typeface="Raleway"/>
                        <a:ea typeface="Raleway"/>
                        <a:cs typeface="Raleway"/>
                        <a:sym typeface="Raleway"/>
                      </a:endParaRPr>
                    </a:p>
                  </a:txBody>
                  <a:tcPr marL="91425" marR="91425" marT="91425" marB="91425" anchor="ctr">
                    <a:lnL w="19050" cap="flat" cmpd="sng">
                      <a:solidFill>
                        <a:srgbClr val="666666">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666666">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TREATMENT</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1</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2</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3</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1</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189</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285</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474</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2</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210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234</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444</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3</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367</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123</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396</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18" name="Google Shape;518;p41"/>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RESULTS</a:t>
            </a:r>
            <a:endParaRPr/>
          </a:p>
        </p:txBody>
      </p:sp>
      <p:sp>
        <p:nvSpPr>
          <p:cNvPr id="519" name="Google Shape;519;p41"/>
          <p:cNvSpPr txBox="1">
            <a:spLocks noGrp="1"/>
          </p:cNvSpPr>
          <p:nvPr>
            <p:ph type="ctrTitle" idx="4294967295"/>
          </p:nvPr>
        </p:nvSpPr>
        <p:spPr>
          <a:xfrm>
            <a:off x="5355797" y="1503875"/>
            <a:ext cx="22965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EXPERIMENT B</a:t>
            </a:r>
            <a:endParaRPr sz="1600">
              <a:solidFill>
                <a:srgbClr val="FFFFFF"/>
              </a:solidFill>
            </a:endParaRPr>
          </a:p>
        </p:txBody>
      </p:sp>
      <p:sp>
        <p:nvSpPr>
          <p:cNvPr id="520" name="Google Shape;520;p41"/>
          <p:cNvSpPr txBox="1">
            <a:spLocks noGrp="1"/>
          </p:cNvSpPr>
          <p:nvPr>
            <p:ph type="ctrTitle" idx="4294967295"/>
          </p:nvPr>
        </p:nvSpPr>
        <p:spPr>
          <a:xfrm>
            <a:off x="1475560" y="1503875"/>
            <a:ext cx="22965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EXPERIMENT A</a:t>
            </a:r>
            <a:endParaRPr sz="1600">
              <a:solidFill>
                <a:srgbClr val="FFFFFF"/>
              </a:solidFill>
            </a:endParaRPr>
          </a:p>
        </p:txBody>
      </p:sp>
      <p:sp>
        <p:nvSpPr>
          <p:cNvPr id="521" name="Google Shape;521;p41"/>
          <p:cNvSpPr/>
          <p:nvPr/>
        </p:nvSpPr>
        <p:spPr>
          <a:xfrm>
            <a:off x="-6725" y="1293165"/>
            <a:ext cx="2635625" cy="215150"/>
          </a:xfrm>
          <a:custGeom>
            <a:avLst/>
            <a:gdLst/>
            <a:ahLst/>
            <a:cxnLst/>
            <a:rect l="l" t="t" r="r" b="b"/>
            <a:pathLst>
              <a:path w="105425" h="8606" extrusionOk="0">
                <a:moveTo>
                  <a:pt x="105425" y="8606"/>
                </a:moveTo>
                <a:lnTo>
                  <a:pt x="105425" y="0"/>
                </a:lnTo>
                <a:lnTo>
                  <a:pt x="0" y="0"/>
                </a:lnTo>
              </a:path>
            </a:pathLst>
          </a:custGeom>
          <a:noFill/>
          <a:ln w="9525" cap="flat" cmpd="sng">
            <a:solidFill>
              <a:schemeClr val="dk1"/>
            </a:solidFill>
            <a:prstDash val="solid"/>
            <a:round/>
            <a:headEnd type="none" w="med" len="med"/>
            <a:tailEnd type="none" w="med" len="med"/>
          </a:ln>
        </p:spPr>
      </p:sp>
      <p:sp>
        <p:nvSpPr>
          <p:cNvPr id="522" name="Google Shape;522;p41"/>
          <p:cNvSpPr/>
          <p:nvPr/>
        </p:nvSpPr>
        <p:spPr>
          <a:xfrm flipH="1">
            <a:off x="6508375" y="1293165"/>
            <a:ext cx="2635625" cy="215150"/>
          </a:xfrm>
          <a:custGeom>
            <a:avLst/>
            <a:gdLst/>
            <a:ahLst/>
            <a:cxnLst/>
            <a:rect l="l" t="t" r="r" b="b"/>
            <a:pathLst>
              <a:path w="105425" h="8606" extrusionOk="0">
                <a:moveTo>
                  <a:pt x="105425" y="8606"/>
                </a:moveTo>
                <a:lnTo>
                  <a:pt x="105425" y="0"/>
                </a:lnTo>
                <a:lnTo>
                  <a:pt x="0" y="0"/>
                </a:lnTo>
              </a:path>
            </a:pathLst>
          </a:custGeom>
          <a:noFill/>
          <a:ln w="9525" cap="flat" cmpd="sng">
            <a:solidFill>
              <a:schemeClr val="dk1"/>
            </a:solidFill>
            <a:prstDash val="solid"/>
            <a:round/>
            <a:headEnd type="none" w="med" len="med"/>
            <a:tailEnd type="none" w="med" len="med"/>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2"/>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RESULTS ANALYSIS</a:t>
            </a:r>
            <a:endParaRPr/>
          </a:p>
        </p:txBody>
      </p:sp>
      <p:sp>
        <p:nvSpPr>
          <p:cNvPr id="528" name="Google Shape;528;p42"/>
          <p:cNvSpPr/>
          <p:nvPr/>
        </p:nvSpPr>
        <p:spPr>
          <a:xfrm>
            <a:off x="838800" y="1629929"/>
            <a:ext cx="1165500" cy="1165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2"/>
          <p:cNvSpPr txBox="1">
            <a:spLocks noGrp="1"/>
          </p:cNvSpPr>
          <p:nvPr>
            <p:ph type="ctrTitle" idx="4294967295"/>
          </p:nvPr>
        </p:nvSpPr>
        <p:spPr>
          <a:xfrm>
            <a:off x="1647400" y="1156874"/>
            <a:ext cx="1048200" cy="32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SATURN</a:t>
            </a:r>
            <a:endParaRPr sz="1400"/>
          </a:p>
        </p:txBody>
      </p:sp>
      <p:grpSp>
        <p:nvGrpSpPr>
          <p:cNvPr id="530" name="Google Shape;530;p42"/>
          <p:cNvGrpSpPr/>
          <p:nvPr/>
        </p:nvGrpSpPr>
        <p:grpSpPr>
          <a:xfrm>
            <a:off x="4614561" y="1599810"/>
            <a:ext cx="3730981" cy="2065333"/>
            <a:chOff x="2654821" y="2311071"/>
            <a:chExt cx="2279715" cy="1262120"/>
          </a:xfrm>
        </p:grpSpPr>
        <p:grpSp>
          <p:nvGrpSpPr>
            <p:cNvPr id="531" name="Google Shape;531;p42"/>
            <p:cNvGrpSpPr/>
            <p:nvPr/>
          </p:nvGrpSpPr>
          <p:grpSpPr>
            <a:xfrm>
              <a:off x="4034269" y="2840745"/>
              <a:ext cx="40212" cy="36437"/>
              <a:chOff x="4293400" y="2574725"/>
              <a:chExt cx="84425" cy="80100"/>
            </a:xfrm>
          </p:grpSpPr>
          <p:sp>
            <p:nvSpPr>
              <p:cNvPr id="532" name="Google Shape;532;p4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D9D9D9"/>
              </a:solidFill>
              <a:ln>
                <a:noFill/>
              </a:ln>
            </p:spPr>
          </p:sp>
          <p:sp>
            <p:nvSpPr>
              <p:cNvPr id="533" name="Google Shape;533;p4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42"/>
            <p:cNvGrpSpPr/>
            <p:nvPr/>
          </p:nvGrpSpPr>
          <p:grpSpPr>
            <a:xfrm>
              <a:off x="3894606" y="2334874"/>
              <a:ext cx="913198" cy="518984"/>
              <a:chOff x="4000175" y="1462675"/>
              <a:chExt cx="1917275" cy="1140875"/>
            </a:xfrm>
          </p:grpSpPr>
          <p:sp>
            <p:nvSpPr>
              <p:cNvPr id="535" name="Google Shape;535;p4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D9D9D9"/>
              </a:solidFill>
              <a:ln>
                <a:noFill/>
              </a:ln>
            </p:spPr>
          </p:sp>
          <p:grpSp>
            <p:nvGrpSpPr>
              <p:cNvPr id="536" name="Google Shape;536;p42"/>
              <p:cNvGrpSpPr/>
              <p:nvPr/>
            </p:nvGrpSpPr>
            <p:grpSpPr>
              <a:xfrm>
                <a:off x="4000175" y="1462675"/>
                <a:ext cx="1917275" cy="1140875"/>
                <a:chOff x="4000175" y="1462675"/>
                <a:chExt cx="1917275" cy="1140875"/>
              </a:xfrm>
            </p:grpSpPr>
            <p:sp>
              <p:nvSpPr>
                <p:cNvPr id="537" name="Google Shape;537;p4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D9D9D9"/>
                </a:solidFill>
                <a:ln>
                  <a:noFill/>
                </a:ln>
              </p:spPr>
            </p:sp>
            <p:sp>
              <p:nvSpPr>
                <p:cNvPr id="538" name="Google Shape;538;p4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2" name="Google Shape;542;p4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 name="Google Shape;543;p42"/>
            <p:cNvGrpSpPr/>
            <p:nvPr/>
          </p:nvGrpSpPr>
          <p:grpSpPr>
            <a:xfrm>
              <a:off x="3875768" y="2846704"/>
              <a:ext cx="44796" cy="47366"/>
              <a:chOff x="3960625" y="2587825"/>
              <a:chExt cx="94050" cy="104125"/>
            </a:xfrm>
          </p:grpSpPr>
          <p:sp>
            <p:nvSpPr>
              <p:cNvPr id="544" name="Google Shape;544;p4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D9D9D9"/>
              </a:solidFill>
              <a:ln>
                <a:noFill/>
              </a:ln>
            </p:spPr>
          </p:sp>
          <p:sp>
            <p:nvSpPr>
              <p:cNvPr id="545" name="Google Shape;545;p4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42"/>
            <p:cNvGrpSpPr/>
            <p:nvPr/>
          </p:nvGrpSpPr>
          <p:grpSpPr>
            <a:xfrm>
              <a:off x="3782759" y="2807162"/>
              <a:ext cx="82686" cy="85487"/>
              <a:chOff x="3765350" y="2500900"/>
              <a:chExt cx="173600" cy="187925"/>
            </a:xfrm>
          </p:grpSpPr>
          <p:sp>
            <p:nvSpPr>
              <p:cNvPr id="547" name="Google Shape;547;p4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D9D9D9"/>
              </a:solidFill>
              <a:ln>
                <a:noFill/>
              </a:ln>
            </p:spPr>
          </p:sp>
          <p:sp>
            <p:nvSpPr>
              <p:cNvPr id="548" name="Google Shape;548;p4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42"/>
            <p:cNvGrpSpPr/>
            <p:nvPr/>
          </p:nvGrpSpPr>
          <p:grpSpPr>
            <a:xfrm>
              <a:off x="3775674" y="2798496"/>
              <a:ext cx="40545" cy="23564"/>
              <a:chOff x="3750475" y="2481850"/>
              <a:chExt cx="85125" cy="51800"/>
            </a:xfrm>
          </p:grpSpPr>
          <p:sp>
            <p:nvSpPr>
              <p:cNvPr id="554" name="Google Shape;554;p4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D9D9D9"/>
              </a:solidFill>
              <a:ln>
                <a:noFill/>
              </a:ln>
            </p:spPr>
          </p:sp>
        </p:grpSp>
        <p:grpSp>
          <p:nvGrpSpPr>
            <p:cNvPr id="556" name="Google Shape;556;p42"/>
            <p:cNvGrpSpPr/>
            <p:nvPr/>
          </p:nvGrpSpPr>
          <p:grpSpPr>
            <a:xfrm>
              <a:off x="3716946" y="2776024"/>
              <a:ext cx="81971" cy="76912"/>
              <a:chOff x="3627175" y="2432450"/>
              <a:chExt cx="172100" cy="169075"/>
            </a:xfrm>
          </p:grpSpPr>
          <p:sp>
            <p:nvSpPr>
              <p:cNvPr id="557" name="Google Shape;557;p4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D9D9D9"/>
              </a:solidFill>
              <a:ln>
                <a:noFill/>
              </a:ln>
            </p:spPr>
          </p:sp>
          <p:sp>
            <p:nvSpPr>
              <p:cNvPr id="559" name="Google Shape;559;p4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D9D9D9"/>
              </a:solidFill>
              <a:ln>
                <a:noFill/>
              </a:ln>
            </p:spPr>
          </p:sp>
        </p:grpSp>
        <p:grpSp>
          <p:nvGrpSpPr>
            <p:cNvPr id="560" name="Google Shape;560;p42"/>
            <p:cNvGrpSpPr/>
            <p:nvPr/>
          </p:nvGrpSpPr>
          <p:grpSpPr>
            <a:xfrm>
              <a:off x="3685682" y="2845624"/>
              <a:ext cx="29311" cy="45055"/>
              <a:chOff x="3561536" y="2585450"/>
              <a:chExt cx="61539" cy="99045"/>
            </a:xfrm>
          </p:grpSpPr>
          <p:sp>
            <p:nvSpPr>
              <p:cNvPr id="561" name="Google Shape;561;p4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D9D9D9"/>
              </a:solidFill>
              <a:ln>
                <a:noFill/>
              </a:ln>
            </p:spPr>
          </p:sp>
        </p:grpSp>
        <p:grpSp>
          <p:nvGrpSpPr>
            <p:cNvPr id="563" name="Google Shape;563;p42"/>
            <p:cNvGrpSpPr/>
            <p:nvPr/>
          </p:nvGrpSpPr>
          <p:grpSpPr>
            <a:xfrm>
              <a:off x="3849905" y="2572252"/>
              <a:ext cx="74339" cy="119559"/>
              <a:chOff x="3906325" y="1984500"/>
              <a:chExt cx="156075" cy="262825"/>
            </a:xfrm>
          </p:grpSpPr>
          <p:sp>
            <p:nvSpPr>
              <p:cNvPr id="564" name="Google Shape;564;p4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D9D9D9"/>
              </a:solidFill>
              <a:ln>
                <a:noFill/>
              </a:ln>
            </p:spPr>
          </p:sp>
          <p:sp>
            <p:nvSpPr>
              <p:cNvPr id="565" name="Google Shape;565;p4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42"/>
            <p:cNvGrpSpPr/>
            <p:nvPr/>
          </p:nvGrpSpPr>
          <p:grpSpPr>
            <a:xfrm>
              <a:off x="2654821" y="2414345"/>
              <a:ext cx="667570" cy="558731"/>
              <a:chOff x="1397225" y="1637375"/>
              <a:chExt cx="1401575" cy="1228250"/>
            </a:xfrm>
          </p:grpSpPr>
          <p:sp>
            <p:nvSpPr>
              <p:cNvPr id="567" name="Google Shape;567;p4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D9D9D9"/>
              </a:solidFill>
              <a:ln>
                <a:noFill/>
              </a:ln>
            </p:spPr>
          </p:sp>
          <p:grpSp>
            <p:nvGrpSpPr>
              <p:cNvPr id="568" name="Google Shape;568;p42"/>
              <p:cNvGrpSpPr/>
              <p:nvPr/>
            </p:nvGrpSpPr>
            <p:grpSpPr>
              <a:xfrm>
                <a:off x="1397225" y="1637375"/>
                <a:ext cx="1398775" cy="1228250"/>
                <a:chOff x="1397225" y="1637375"/>
                <a:chExt cx="1398775" cy="1228250"/>
              </a:xfrm>
            </p:grpSpPr>
            <p:sp>
              <p:nvSpPr>
                <p:cNvPr id="569" name="Google Shape;569;p4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 name="Google Shape;571;p42"/>
            <p:cNvGrpSpPr/>
            <p:nvPr/>
          </p:nvGrpSpPr>
          <p:grpSpPr>
            <a:xfrm>
              <a:off x="3230417" y="3103734"/>
              <a:ext cx="282982" cy="280332"/>
              <a:chOff x="2605700" y="3152850"/>
              <a:chExt cx="594125" cy="616250"/>
            </a:xfrm>
          </p:grpSpPr>
          <p:sp>
            <p:nvSpPr>
              <p:cNvPr id="572" name="Google Shape;572;p4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D9D9D9"/>
              </a:solidFill>
              <a:ln>
                <a:noFill/>
              </a:ln>
            </p:spPr>
          </p:sp>
          <p:sp>
            <p:nvSpPr>
              <p:cNvPr id="573" name="Google Shape;573;p4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574" name="Google Shape;574;p42"/>
            <p:cNvGrpSpPr/>
            <p:nvPr/>
          </p:nvGrpSpPr>
          <p:grpSpPr>
            <a:xfrm>
              <a:off x="3265985" y="3226989"/>
              <a:ext cx="87151" cy="346202"/>
              <a:chOff x="2680375" y="3423800"/>
              <a:chExt cx="182975" cy="761050"/>
            </a:xfrm>
          </p:grpSpPr>
          <p:sp>
            <p:nvSpPr>
              <p:cNvPr id="575" name="Google Shape;575;p4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D9D9D9"/>
              </a:solidFill>
              <a:ln>
                <a:noFill/>
              </a:ln>
            </p:spPr>
          </p:sp>
          <p:sp>
            <p:nvSpPr>
              <p:cNvPr id="576" name="Google Shape;576;p4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2"/>
            <p:cNvGrpSpPr/>
            <p:nvPr/>
          </p:nvGrpSpPr>
          <p:grpSpPr>
            <a:xfrm>
              <a:off x="3855466" y="3289811"/>
              <a:ext cx="112514" cy="94210"/>
              <a:chOff x="3918000" y="3561900"/>
              <a:chExt cx="236225" cy="207100"/>
            </a:xfrm>
          </p:grpSpPr>
          <p:sp>
            <p:nvSpPr>
              <p:cNvPr id="578" name="Google Shape;578;p4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D9D9D9"/>
              </a:solidFill>
              <a:ln>
                <a:noFill/>
              </a:ln>
            </p:spPr>
          </p:sp>
          <p:sp>
            <p:nvSpPr>
              <p:cNvPr id="579" name="Google Shape;579;p4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4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583" name="Google Shape;583;p42"/>
            <p:cNvGrpSpPr/>
            <p:nvPr/>
          </p:nvGrpSpPr>
          <p:grpSpPr>
            <a:xfrm>
              <a:off x="2905224" y="2311071"/>
              <a:ext cx="596721" cy="528992"/>
              <a:chOff x="1922950" y="1410350"/>
              <a:chExt cx="1252825" cy="1162875"/>
            </a:xfrm>
          </p:grpSpPr>
          <p:sp>
            <p:nvSpPr>
              <p:cNvPr id="584" name="Google Shape;584;p4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600" name="Google Shape;600;p4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20" name="Google Shape;620;p4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21" name="Google Shape;621;p4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42"/>
            <p:cNvGrpSpPr/>
            <p:nvPr/>
          </p:nvGrpSpPr>
          <p:grpSpPr>
            <a:xfrm>
              <a:off x="3280929" y="3294542"/>
              <a:ext cx="109894" cy="272224"/>
              <a:chOff x="2711750" y="3572300"/>
              <a:chExt cx="230725" cy="598425"/>
            </a:xfrm>
          </p:grpSpPr>
          <p:sp>
            <p:nvSpPr>
              <p:cNvPr id="623" name="Google Shape;623;p4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4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42"/>
            <p:cNvGrpSpPr/>
            <p:nvPr/>
          </p:nvGrpSpPr>
          <p:grpSpPr>
            <a:xfrm>
              <a:off x="3790439" y="2408636"/>
              <a:ext cx="73017" cy="75684"/>
              <a:chOff x="3781475" y="1624825"/>
              <a:chExt cx="153300" cy="166375"/>
            </a:xfrm>
          </p:grpSpPr>
          <p:sp>
            <p:nvSpPr>
              <p:cNvPr id="627" name="Google Shape;627;p4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4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2"/>
            <p:cNvGrpSpPr/>
            <p:nvPr/>
          </p:nvGrpSpPr>
          <p:grpSpPr>
            <a:xfrm>
              <a:off x="4403342" y="3107749"/>
              <a:ext cx="316680" cy="101374"/>
              <a:chOff x="5068275" y="3161675"/>
              <a:chExt cx="664875" cy="222850"/>
            </a:xfrm>
          </p:grpSpPr>
          <p:sp>
            <p:nvSpPr>
              <p:cNvPr id="639" name="Google Shape;639;p4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4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42"/>
            <p:cNvGrpSpPr/>
            <p:nvPr/>
          </p:nvGrpSpPr>
          <p:grpSpPr>
            <a:xfrm>
              <a:off x="3697513" y="2707266"/>
              <a:ext cx="59549" cy="79733"/>
              <a:chOff x="3586375" y="2281300"/>
              <a:chExt cx="125025" cy="175275"/>
            </a:xfrm>
          </p:grpSpPr>
          <p:sp>
            <p:nvSpPr>
              <p:cNvPr id="673" name="Google Shape;673;p4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4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42"/>
            <p:cNvGrpSpPr/>
            <p:nvPr/>
          </p:nvGrpSpPr>
          <p:grpSpPr>
            <a:xfrm>
              <a:off x="4513224" y="3221724"/>
              <a:ext cx="274563" cy="280321"/>
              <a:chOff x="5298975" y="3412225"/>
              <a:chExt cx="576450" cy="616225"/>
            </a:xfrm>
          </p:grpSpPr>
          <p:sp>
            <p:nvSpPr>
              <p:cNvPr id="677" name="Google Shape;677;p4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78" name="Google Shape;678;p4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42"/>
            <p:cNvGrpSpPr/>
            <p:nvPr/>
          </p:nvGrpSpPr>
          <p:grpSpPr>
            <a:xfrm>
              <a:off x="4824403" y="3421846"/>
              <a:ext cx="110132" cy="130647"/>
              <a:chOff x="5952300" y="3852150"/>
              <a:chExt cx="231225" cy="287200"/>
            </a:xfrm>
          </p:grpSpPr>
          <p:sp>
            <p:nvSpPr>
              <p:cNvPr id="680" name="Google Shape;680;p4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42"/>
            <p:cNvGrpSpPr/>
            <p:nvPr/>
          </p:nvGrpSpPr>
          <p:grpSpPr>
            <a:xfrm>
              <a:off x="4295710" y="3079670"/>
              <a:ext cx="14968" cy="27135"/>
              <a:chOff x="4842300" y="3099950"/>
              <a:chExt cx="31425" cy="59650"/>
            </a:xfrm>
          </p:grpSpPr>
          <p:sp>
            <p:nvSpPr>
              <p:cNvPr id="691" name="Google Shape;691;p4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695;p4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42"/>
            <p:cNvGrpSpPr/>
            <p:nvPr/>
          </p:nvGrpSpPr>
          <p:grpSpPr>
            <a:xfrm>
              <a:off x="3831056" y="2816010"/>
              <a:ext cx="37378" cy="27612"/>
              <a:chOff x="3866750" y="2520350"/>
              <a:chExt cx="78475" cy="60700"/>
            </a:xfrm>
          </p:grpSpPr>
          <p:sp>
            <p:nvSpPr>
              <p:cNvPr id="704" name="Google Shape;704;p4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 name="Google Shape;708;p4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25" name="Google Shape;725;p4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37" name="Google Shape;737;p4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 name="Google Shape;750;p42"/>
            <p:cNvGrpSpPr/>
            <p:nvPr/>
          </p:nvGrpSpPr>
          <p:grpSpPr>
            <a:xfrm>
              <a:off x="3632736" y="3051591"/>
              <a:ext cx="63288" cy="45217"/>
              <a:chOff x="3450375" y="3038225"/>
              <a:chExt cx="132875" cy="99400"/>
            </a:xfrm>
          </p:grpSpPr>
          <p:sp>
            <p:nvSpPr>
              <p:cNvPr id="751" name="Google Shape;751;p4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4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62" name="Google Shape;762;p4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72" name="Google Shape;772;p4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78" name="Google Shape;778;p4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D9D9D9"/>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42"/>
          <p:cNvSpPr txBox="1">
            <a:spLocks noGrp="1"/>
          </p:cNvSpPr>
          <p:nvPr>
            <p:ph type="ctrTitle" idx="4294967295"/>
          </p:nvPr>
        </p:nvSpPr>
        <p:spPr>
          <a:xfrm>
            <a:off x="5955950" y="1156874"/>
            <a:ext cx="1048200" cy="32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NEPTUNE</a:t>
            </a:r>
            <a:endParaRPr sz="1400"/>
          </a:p>
        </p:txBody>
      </p:sp>
      <p:sp>
        <p:nvSpPr>
          <p:cNvPr id="789" name="Google Shape;789;p42"/>
          <p:cNvSpPr/>
          <p:nvPr/>
        </p:nvSpPr>
        <p:spPr>
          <a:xfrm>
            <a:off x="4914050" y="2485700"/>
            <a:ext cx="388800" cy="1816420"/>
          </a:xfrm>
          <a:custGeom>
            <a:avLst/>
            <a:gdLst/>
            <a:ahLst/>
            <a:cxnLst/>
            <a:rect l="l" t="t" r="r" b="b"/>
            <a:pathLst>
              <a:path w="15552" h="73169" extrusionOk="0">
                <a:moveTo>
                  <a:pt x="15552" y="0"/>
                </a:moveTo>
                <a:lnTo>
                  <a:pt x="0" y="0"/>
                </a:lnTo>
                <a:lnTo>
                  <a:pt x="0" y="73169"/>
                </a:lnTo>
              </a:path>
            </a:pathLst>
          </a:custGeom>
          <a:noFill/>
          <a:ln w="9525" cap="flat" cmpd="sng">
            <a:solidFill>
              <a:schemeClr val="accent2"/>
            </a:solidFill>
            <a:prstDash val="solid"/>
            <a:round/>
            <a:headEnd type="none" w="med" len="med"/>
            <a:tailEnd type="none" w="med" len="med"/>
          </a:ln>
        </p:spPr>
      </p:sp>
      <p:sp>
        <p:nvSpPr>
          <p:cNvPr id="790" name="Google Shape;790;p42"/>
          <p:cNvSpPr txBox="1">
            <a:spLocks noGrp="1"/>
          </p:cNvSpPr>
          <p:nvPr>
            <p:ph type="ctrTitle" idx="4294967295"/>
          </p:nvPr>
        </p:nvSpPr>
        <p:spPr>
          <a:xfrm>
            <a:off x="1647400" y="3145149"/>
            <a:ext cx="1048200" cy="32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JUPITER</a:t>
            </a:r>
            <a:endParaRPr sz="1400"/>
          </a:p>
        </p:txBody>
      </p:sp>
      <p:sp>
        <p:nvSpPr>
          <p:cNvPr id="791" name="Google Shape;791;p42"/>
          <p:cNvSpPr/>
          <p:nvPr/>
        </p:nvSpPr>
        <p:spPr>
          <a:xfrm>
            <a:off x="1119325" y="3664550"/>
            <a:ext cx="2141700" cy="1872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1119325" y="4357050"/>
            <a:ext cx="2141700" cy="1872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1119325" y="4010800"/>
            <a:ext cx="2141700" cy="1872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txBox="1">
            <a:spLocks noGrp="1"/>
          </p:cNvSpPr>
          <p:nvPr>
            <p:ph type="subTitle" idx="4294967295"/>
          </p:nvPr>
        </p:nvSpPr>
        <p:spPr>
          <a:xfrm>
            <a:off x="2202975" y="1727029"/>
            <a:ext cx="1870200" cy="44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chemeClr val="dk1"/>
                </a:solidFill>
              </a:rPr>
              <a:t>Venus has a beautiful name, but it’s terribly hot</a:t>
            </a:r>
            <a:endParaRPr sz="1000">
              <a:solidFill>
                <a:schemeClr val="dk1"/>
              </a:solidFill>
            </a:endParaRPr>
          </a:p>
        </p:txBody>
      </p:sp>
      <p:sp>
        <p:nvSpPr>
          <p:cNvPr id="795" name="Google Shape;795;p42"/>
          <p:cNvSpPr txBox="1">
            <a:spLocks noGrp="1"/>
          </p:cNvSpPr>
          <p:nvPr>
            <p:ph type="ctrTitle" idx="4294967295"/>
          </p:nvPr>
        </p:nvSpPr>
        <p:spPr>
          <a:xfrm>
            <a:off x="2202975" y="1543074"/>
            <a:ext cx="12669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4"/>
                </a:solidFill>
                <a:latin typeface="Muli"/>
                <a:ea typeface="Muli"/>
                <a:cs typeface="Muli"/>
                <a:sym typeface="Muli"/>
              </a:rPr>
              <a:t>VENUS</a:t>
            </a:r>
            <a:endParaRPr sz="1200">
              <a:solidFill>
                <a:schemeClr val="accent4"/>
              </a:solidFill>
              <a:latin typeface="Muli"/>
              <a:ea typeface="Muli"/>
              <a:cs typeface="Muli"/>
              <a:sym typeface="Muli"/>
            </a:endParaRPr>
          </a:p>
        </p:txBody>
      </p:sp>
      <p:sp>
        <p:nvSpPr>
          <p:cNvPr id="796" name="Google Shape;796;p42"/>
          <p:cNvSpPr txBox="1">
            <a:spLocks noGrp="1"/>
          </p:cNvSpPr>
          <p:nvPr>
            <p:ph type="subTitle" idx="4294967295"/>
          </p:nvPr>
        </p:nvSpPr>
        <p:spPr>
          <a:xfrm>
            <a:off x="2202975" y="2396153"/>
            <a:ext cx="1870200" cy="44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chemeClr val="dk1"/>
                </a:solidFill>
              </a:rPr>
              <a:t>Despite being red, Mars is </a:t>
            </a:r>
            <a:r>
              <a:rPr lang="en" sz="1000"/>
              <a:t>actually a cold place</a:t>
            </a:r>
            <a:endParaRPr sz="1000">
              <a:solidFill>
                <a:schemeClr val="dk1"/>
              </a:solidFill>
            </a:endParaRPr>
          </a:p>
        </p:txBody>
      </p:sp>
      <p:sp>
        <p:nvSpPr>
          <p:cNvPr id="797" name="Google Shape;797;p42"/>
          <p:cNvSpPr txBox="1">
            <a:spLocks noGrp="1"/>
          </p:cNvSpPr>
          <p:nvPr>
            <p:ph type="ctrTitle" idx="4294967295"/>
          </p:nvPr>
        </p:nvSpPr>
        <p:spPr>
          <a:xfrm>
            <a:off x="2202975" y="2205474"/>
            <a:ext cx="12669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2"/>
                </a:solidFill>
                <a:latin typeface="Muli"/>
                <a:ea typeface="Muli"/>
                <a:cs typeface="Muli"/>
                <a:sym typeface="Muli"/>
              </a:rPr>
              <a:t>MARS</a:t>
            </a:r>
            <a:endParaRPr sz="1200">
              <a:solidFill>
                <a:schemeClr val="accent2"/>
              </a:solidFill>
              <a:latin typeface="Muli"/>
              <a:ea typeface="Muli"/>
              <a:cs typeface="Muli"/>
              <a:sym typeface="Muli"/>
            </a:endParaRPr>
          </a:p>
        </p:txBody>
      </p:sp>
      <p:sp>
        <p:nvSpPr>
          <p:cNvPr id="798" name="Google Shape;798;p42"/>
          <p:cNvSpPr/>
          <p:nvPr/>
        </p:nvSpPr>
        <p:spPr>
          <a:xfrm>
            <a:off x="832650" y="1631576"/>
            <a:ext cx="1171800" cy="1171800"/>
          </a:xfrm>
          <a:prstGeom prst="pie">
            <a:avLst>
              <a:gd name="adj1" fmla="val 0"/>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6577550" y="2396150"/>
            <a:ext cx="197600" cy="1906007"/>
          </a:xfrm>
          <a:custGeom>
            <a:avLst/>
            <a:gdLst/>
            <a:ahLst/>
            <a:cxnLst/>
            <a:rect l="l" t="t" r="r" b="b"/>
            <a:pathLst>
              <a:path w="7904" h="70619" extrusionOk="0">
                <a:moveTo>
                  <a:pt x="0" y="0"/>
                </a:moveTo>
                <a:lnTo>
                  <a:pt x="7904" y="0"/>
                </a:lnTo>
                <a:lnTo>
                  <a:pt x="7904" y="70619"/>
                </a:lnTo>
              </a:path>
            </a:pathLst>
          </a:custGeom>
          <a:noFill/>
          <a:ln w="9525" cap="flat" cmpd="sng">
            <a:solidFill>
              <a:schemeClr val="accent2"/>
            </a:solidFill>
            <a:prstDash val="solid"/>
            <a:round/>
            <a:headEnd type="none" w="med" len="med"/>
            <a:tailEnd type="none" w="med" len="med"/>
          </a:ln>
        </p:spPr>
      </p:sp>
      <p:sp>
        <p:nvSpPr>
          <p:cNvPr id="800" name="Google Shape;800;p42"/>
          <p:cNvSpPr/>
          <p:nvPr/>
        </p:nvSpPr>
        <p:spPr>
          <a:xfrm>
            <a:off x="7760625" y="2359950"/>
            <a:ext cx="454974" cy="1942199"/>
          </a:xfrm>
          <a:custGeom>
            <a:avLst/>
            <a:gdLst/>
            <a:ahLst/>
            <a:cxnLst/>
            <a:rect l="l" t="t" r="r" b="b"/>
            <a:pathLst>
              <a:path w="7904" h="70619" extrusionOk="0">
                <a:moveTo>
                  <a:pt x="0" y="0"/>
                </a:moveTo>
                <a:lnTo>
                  <a:pt x="7904" y="0"/>
                </a:lnTo>
                <a:lnTo>
                  <a:pt x="7904" y="70619"/>
                </a:lnTo>
              </a:path>
            </a:pathLst>
          </a:custGeom>
          <a:noFill/>
          <a:ln w="9525" cap="flat" cmpd="sng">
            <a:solidFill>
              <a:schemeClr val="accent2"/>
            </a:solidFill>
            <a:prstDash val="solid"/>
            <a:round/>
            <a:headEnd type="none" w="med" len="med"/>
            <a:tailEnd type="none" w="med" len="med"/>
          </a:ln>
        </p:spPr>
      </p:sp>
      <p:sp>
        <p:nvSpPr>
          <p:cNvPr id="801" name="Google Shape;801;p42"/>
          <p:cNvSpPr txBox="1">
            <a:spLocks noGrp="1"/>
          </p:cNvSpPr>
          <p:nvPr>
            <p:ph type="ctrTitle" idx="4294967295"/>
          </p:nvPr>
        </p:nvSpPr>
        <p:spPr>
          <a:xfrm>
            <a:off x="4572025" y="4281132"/>
            <a:ext cx="7053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b="0">
                <a:solidFill>
                  <a:schemeClr val="dk1"/>
                </a:solidFill>
                <a:latin typeface="Muli"/>
                <a:ea typeface="Muli"/>
                <a:cs typeface="Muli"/>
                <a:sym typeface="Muli"/>
              </a:rPr>
              <a:t>Venus</a:t>
            </a:r>
            <a:endParaRPr sz="1000" b="0">
              <a:solidFill>
                <a:schemeClr val="dk1"/>
              </a:solidFill>
              <a:latin typeface="Muli"/>
              <a:ea typeface="Muli"/>
              <a:cs typeface="Muli"/>
              <a:sym typeface="Muli"/>
            </a:endParaRPr>
          </a:p>
        </p:txBody>
      </p:sp>
      <p:sp>
        <p:nvSpPr>
          <p:cNvPr id="802" name="Google Shape;802;p42"/>
          <p:cNvSpPr txBox="1">
            <a:spLocks noGrp="1"/>
          </p:cNvSpPr>
          <p:nvPr>
            <p:ph type="ctrTitle" idx="4294967295"/>
          </p:nvPr>
        </p:nvSpPr>
        <p:spPr>
          <a:xfrm>
            <a:off x="6248925" y="4281132"/>
            <a:ext cx="1048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b="0">
                <a:solidFill>
                  <a:schemeClr val="dk1"/>
                </a:solidFill>
                <a:latin typeface="Muli"/>
                <a:ea typeface="Muli"/>
                <a:cs typeface="Muli"/>
                <a:sym typeface="Muli"/>
              </a:rPr>
              <a:t>Mercury</a:t>
            </a:r>
            <a:endParaRPr sz="1000" b="0">
              <a:solidFill>
                <a:schemeClr val="dk1"/>
              </a:solidFill>
              <a:latin typeface="Muli"/>
              <a:ea typeface="Muli"/>
              <a:cs typeface="Muli"/>
              <a:sym typeface="Muli"/>
            </a:endParaRPr>
          </a:p>
        </p:txBody>
      </p:sp>
      <p:sp>
        <p:nvSpPr>
          <p:cNvPr id="803" name="Google Shape;803;p42"/>
          <p:cNvSpPr txBox="1">
            <a:spLocks noGrp="1"/>
          </p:cNvSpPr>
          <p:nvPr>
            <p:ph type="ctrTitle" idx="4294967295"/>
          </p:nvPr>
        </p:nvSpPr>
        <p:spPr>
          <a:xfrm>
            <a:off x="7670240" y="4281132"/>
            <a:ext cx="1048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b="0">
                <a:solidFill>
                  <a:schemeClr val="dk1"/>
                </a:solidFill>
                <a:latin typeface="Muli"/>
                <a:ea typeface="Muli"/>
                <a:cs typeface="Muli"/>
                <a:sym typeface="Muli"/>
              </a:rPr>
              <a:t>Mars</a:t>
            </a:r>
            <a:endParaRPr sz="1000" b="0">
              <a:solidFill>
                <a:schemeClr val="dk1"/>
              </a:solidFill>
              <a:latin typeface="Muli"/>
              <a:ea typeface="Muli"/>
              <a:cs typeface="Muli"/>
              <a:sym typeface="Muli"/>
            </a:endParaRPr>
          </a:p>
        </p:txBody>
      </p:sp>
      <p:sp>
        <p:nvSpPr>
          <p:cNvPr id="804" name="Google Shape;804;p42"/>
          <p:cNvSpPr/>
          <p:nvPr/>
        </p:nvSpPr>
        <p:spPr>
          <a:xfrm>
            <a:off x="1119325" y="3709450"/>
            <a:ext cx="1266900" cy="9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1119325" y="4401900"/>
            <a:ext cx="1083600" cy="9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1119325" y="4055647"/>
            <a:ext cx="1847100" cy="9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txBox="1">
            <a:spLocks noGrp="1"/>
          </p:cNvSpPr>
          <p:nvPr>
            <p:ph type="ctrTitle" idx="4294967295"/>
          </p:nvPr>
        </p:nvSpPr>
        <p:spPr>
          <a:xfrm>
            <a:off x="628375" y="355350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solidFill>
                  <a:schemeClr val="dk1"/>
                </a:solidFill>
                <a:latin typeface="Muli"/>
                <a:ea typeface="Muli"/>
                <a:cs typeface="Muli"/>
                <a:sym typeface="Muli"/>
              </a:rPr>
              <a:t>60%</a:t>
            </a:r>
            <a:endParaRPr sz="1200" b="0">
              <a:solidFill>
                <a:schemeClr val="dk1"/>
              </a:solidFill>
              <a:latin typeface="Muli"/>
              <a:ea typeface="Muli"/>
              <a:cs typeface="Muli"/>
              <a:sym typeface="Muli"/>
            </a:endParaRPr>
          </a:p>
        </p:txBody>
      </p:sp>
      <p:sp>
        <p:nvSpPr>
          <p:cNvPr id="808" name="Google Shape;808;p42"/>
          <p:cNvSpPr txBox="1">
            <a:spLocks noGrp="1"/>
          </p:cNvSpPr>
          <p:nvPr>
            <p:ph type="ctrTitle" idx="4294967295"/>
          </p:nvPr>
        </p:nvSpPr>
        <p:spPr>
          <a:xfrm>
            <a:off x="628375" y="391195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latin typeface="Muli"/>
                <a:ea typeface="Muli"/>
                <a:cs typeface="Muli"/>
                <a:sym typeface="Muli"/>
              </a:rPr>
              <a:t>9</a:t>
            </a:r>
            <a:r>
              <a:rPr lang="en" sz="1200" b="0">
                <a:solidFill>
                  <a:schemeClr val="dk1"/>
                </a:solidFill>
                <a:latin typeface="Muli"/>
                <a:ea typeface="Muli"/>
                <a:cs typeface="Muli"/>
                <a:sym typeface="Muli"/>
              </a:rPr>
              <a:t>0%</a:t>
            </a:r>
            <a:endParaRPr sz="1200" b="0">
              <a:solidFill>
                <a:schemeClr val="dk1"/>
              </a:solidFill>
              <a:latin typeface="Muli"/>
              <a:ea typeface="Muli"/>
              <a:cs typeface="Muli"/>
              <a:sym typeface="Muli"/>
            </a:endParaRPr>
          </a:p>
        </p:txBody>
      </p:sp>
      <p:sp>
        <p:nvSpPr>
          <p:cNvPr id="809" name="Google Shape;809;p42"/>
          <p:cNvSpPr txBox="1">
            <a:spLocks noGrp="1"/>
          </p:cNvSpPr>
          <p:nvPr>
            <p:ph type="ctrTitle" idx="4294967295"/>
          </p:nvPr>
        </p:nvSpPr>
        <p:spPr>
          <a:xfrm>
            <a:off x="628375" y="425820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solidFill>
                  <a:schemeClr val="dk1"/>
                </a:solidFill>
                <a:latin typeface="Muli"/>
                <a:ea typeface="Muli"/>
                <a:cs typeface="Muli"/>
                <a:sym typeface="Muli"/>
              </a:rPr>
              <a:t>50%</a:t>
            </a:r>
            <a:endParaRPr sz="1200" b="0">
              <a:solidFill>
                <a:schemeClr val="dk1"/>
              </a:solidFill>
              <a:latin typeface="Muli"/>
              <a:ea typeface="Muli"/>
              <a:cs typeface="Muli"/>
              <a:sym typeface="Muli"/>
            </a:endParaRPr>
          </a:p>
        </p:txBody>
      </p:sp>
      <p:sp>
        <p:nvSpPr>
          <p:cNvPr id="810" name="Google Shape;810;p42"/>
          <p:cNvSpPr txBox="1">
            <a:spLocks noGrp="1"/>
          </p:cNvSpPr>
          <p:nvPr>
            <p:ph type="ctrTitle" idx="4294967295"/>
          </p:nvPr>
        </p:nvSpPr>
        <p:spPr>
          <a:xfrm>
            <a:off x="3354325" y="355350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b="0">
                <a:solidFill>
                  <a:schemeClr val="dk1"/>
                </a:solidFill>
                <a:latin typeface="Muli"/>
                <a:ea typeface="Muli"/>
                <a:cs typeface="Muli"/>
                <a:sym typeface="Muli"/>
              </a:rPr>
              <a:t>Venus</a:t>
            </a:r>
            <a:endParaRPr sz="1000" b="0">
              <a:solidFill>
                <a:schemeClr val="dk1"/>
              </a:solidFill>
              <a:latin typeface="Muli"/>
              <a:ea typeface="Muli"/>
              <a:cs typeface="Muli"/>
              <a:sym typeface="Muli"/>
            </a:endParaRPr>
          </a:p>
        </p:txBody>
      </p:sp>
      <p:sp>
        <p:nvSpPr>
          <p:cNvPr id="811" name="Google Shape;811;p42"/>
          <p:cNvSpPr txBox="1">
            <a:spLocks noGrp="1"/>
          </p:cNvSpPr>
          <p:nvPr>
            <p:ph type="ctrTitle" idx="4294967295"/>
          </p:nvPr>
        </p:nvSpPr>
        <p:spPr>
          <a:xfrm>
            <a:off x="3354325" y="391195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b="0">
                <a:solidFill>
                  <a:schemeClr val="dk1"/>
                </a:solidFill>
                <a:latin typeface="Muli"/>
                <a:ea typeface="Muli"/>
                <a:cs typeface="Muli"/>
                <a:sym typeface="Muli"/>
              </a:rPr>
              <a:t>Mars</a:t>
            </a:r>
            <a:endParaRPr sz="1000" b="0">
              <a:solidFill>
                <a:schemeClr val="dk1"/>
              </a:solidFill>
              <a:latin typeface="Muli"/>
              <a:ea typeface="Muli"/>
              <a:cs typeface="Muli"/>
              <a:sym typeface="Muli"/>
            </a:endParaRPr>
          </a:p>
        </p:txBody>
      </p:sp>
      <p:sp>
        <p:nvSpPr>
          <p:cNvPr id="812" name="Google Shape;812;p42"/>
          <p:cNvSpPr txBox="1">
            <a:spLocks noGrp="1"/>
          </p:cNvSpPr>
          <p:nvPr>
            <p:ph type="ctrTitle" idx="4294967295"/>
          </p:nvPr>
        </p:nvSpPr>
        <p:spPr>
          <a:xfrm>
            <a:off x="3354325" y="425820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b="0">
                <a:solidFill>
                  <a:schemeClr val="dk1"/>
                </a:solidFill>
                <a:latin typeface="Muli"/>
                <a:ea typeface="Muli"/>
                <a:cs typeface="Muli"/>
                <a:sym typeface="Muli"/>
              </a:rPr>
              <a:t>Mercury</a:t>
            </a:r>
            <a:endParaRPr sz="1000" b="0">
              <a:solidFill>
                <a:schemeClr val="dk1"/>
              </a:solidFill>
              <a:latin typeface="Muli"/>
              <a:ea typeface="Muli"/>
              <a:cs typeface="Muli"/>
              <a:sym typeface="Muli"/>
            </a:endParaRPr>
          </a:p>
        </p:txBody>
      </p:sp>
      <p:sp>
        <p:nvSpPr>
          <p:cNvPr id="813" name="Google Shape;813;p42"/>
          <p:cNvSpPr txBox="1">
            <a:spLocks noGrp="1"/>
          </p:cNvSpPr>
          <p:nvPr>
            <p:ph type="ctrTitle" idx="4294967295"/>
          </p:nvPr>
        </p:nvSpPr>
        <p:spPr>
          <a:xfrm>
            <a:off x="1402975" y="1877075"/>
            <a:ext cx="7053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rPr>
              <a:t>25%</a:t>
            </a:r>
            <a:endParaRPr sz="1200">
              <a:solidFill>
                <a:schemeClr val="lt1"/>
              </a:solidFill>
            </a:endParaRPr>
          </a:p>
        </p:txBody>
      </p:sp>
      <p:sp>
        <p:nvSpPr>
          <p:cNvPr id="814" name="Google Shape;814;p42"/>
          <p:cNvSpPr txBox="1">
            <a:spLocks noGrp="1"/>
          </p:cNvSpPr>
          <p:nvPr>
            <p:ph type="ctrTitle" idx="4294967295"/>
          </p:nvPr>
        </p:nvSpPr>
        <p:spPr>
          <a:xfrm>
            <a:off x="946621" y="2244220"/>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rPr>
              <a:t>75%</a:t>
            </a:r>
            <a:endParaRPr sz="12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43"/>
          <p:cNvSpPr txBox="1">
            <a:spLocks noGrp="1"/>
          </p:cNvSpPr>
          <p:nvPr>
            <p:ph type="ctrTitle" idx="5"/>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SUCCESS RATE</a:t>
            </a:r>
            <a:endParaRPr/>
          </a:p>
        </p:txBody>
      </p:sp>
      <p:sp>
        <p:nvSpPr>
          <p:cNvPr id="820" name="Google Shape;820;p43"/>
          <p:cNvSpPr txBox="1">
            <a:spLocks noGrp="1"/>
          </p:cNvSpPr>
          <p:nvPr>
            <p:ph type="ctrTitle" idx="3"/>
          </p:nvPr>
        </p:nvSpPr>
        <p:spPr>
          <a:xfrm>
            <a:off x="4965300" y="3337578"/>
            <a:ext cx="1691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WITHOUT SECONDARY EFFECTS</a:t>
            </a:r>
            <a:endParaRPr/>
          </a:p>
        </p:txBody>
      </p:sp>
      <p:sp>
        <p:nvSpPr>
          <p:cNvPr id="821" name="Google Shape;821;p43"/>
          <p:cNvSpPr txBox="1">
            <a:spLocks noGrp="1"/>
          </p:cNvSpPr>
          <p:nvPr>
            <p:ph type="ctrTitle"/>
          </p:nvPr>
        </p:nvSpPr>
        <p:spPr>
          <a:xfrm>
            <a:off x="1181099" y="2193491"/>
            <a:ext cx="3090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PATIENTS CURED</a:t>
            </a:r>
            <a:endParaRPr/>
          </a:p>
        </p:txBody>
      </p:sp>
      <p:sp>
        <p:nvSpPr>
          <p:cNvPr id="822" name="Google Shape;822;p43"/>
          <p:cNvSpPr txBox="1">
            <a:spLocks noGrp="1"/>
          </p:cNvSpPr>
          <p:nvPr>
            <p:ph type="title" idx="2"/>
          </p:nvPr>
        </p:nvSpPr>
        <p:spPr>
          <a:xfrm>
            <a:off x="2517684" y="1700560"/>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75%</a:t>
            </a:r>
            <a:endParaRPr/>
          </a:p>
        </p:txBody>
      </p:sp>
      <p:sp>
        <p:nvSpPr>
          <p:cNvPr id="823" name="Google Shape;823;p43"/>
          <p:cNvSpPr txBox="1">
            <a:spLocks noGrp="1"/>
          </p:cNvSpPr>
          <p:nvPr>
            <p:ph type="title" idx="4"/>
          </p:nvPr>
        </p:nvSpPr>
        <p:spPr>
          <a:xfrm>
            <a:off x="4965309" y="292533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97%</a:t>
            </a:r>
            <a:endParaRPr/>
          </a:p>
        </p:txBody>
      </p:sp>
      <p:sp>
        <p:nvSpPr>
          <p:cNvPr id="824" name="Google Shape;824;p43"/>
          <p:cNvSpPr/>
          <p:nvPr/>
        </p:nvSpPr>
        <p:spPr>
          <a:xfrm>
            <a:off x="-4100" y="1367525"/>
            <a:ext cx="4576347" cy="242200"/>
          </a:xfrm>
          <a:custGeom>
            <a:avLst/>
            <a:gdLst/>
            <a:ahLst/>
            <a:cxnLst/>
            <a:rect l="l" t="t" r="r" b="b"/>
            <a:pathLst>
              <a:path w="192993" h="9688" extrusionOk="0">
                <a:moveTo>
                  <a:pt x="192993" y="9688"/>
                </a:moveTo>
                <a:lnTo>
                  <a:pt x="192993" y="0"/>
                </a:lnTo>
                <a:lnTo>
                  <a:pt x="0" y="0"/>
                </a:lnTo>
              </a:path>
            </a:pathLst>
          </a:custGeom>
          <a:noFill/>
          <a:ln w="9525" cap="flat" cmpd="sng">
            <a:solidFill>
              <a:schemeClr val="dk1"/>
            </a:solidFill>
            <a:prstDash val="solid"/>
            <a:round/>
            <a:headEnd type="none" w="med" len="med"/>
            <a:tailEnd type="none" w="med" len="med"/>
          </a:ln>
        </p:spPr>
      </p:sp>
      <p:pic>
        <p:nvPicPr>
          <p:cNvPr id="825" name="Google Shape;825;p43"/>
          <p:cNvPicPr preferRelativeResize="0"/>
          <p:nvPr/>
        </p:nvPicPr>
        <p:blipFill>
          <a:blip r:embed="rId3">
            <a:alphaModFix/>
          </a:blip>
          <a:stretch>
            <a:fillRect/>
          </a:stretch>
        </p:blipFill>
        <p:spPr>
          <a:xfrm rot="-3770803">
            <a:off x="3956136" y="2979224"/>
            <a:ext cx="931277" cy="735100"/>
          </a:xfrm>
          <a:prstGeom prst="rect">
            <a:avLst/>
          </a:prstGeom>
          <a:noFill/>
          <a:ln>
            <a:noFill/>
          </a:ln>
        </p:spPr>
      </p:pic>
      <p:pic>
        <p:nvPicPr>
          <p:cNvPr id="826" name="Google Shape;826;p43"/>
          <p:cNvPicPr preferRelativeResize="0"/>
          <p:nvPr/>
        </p:nvPicPr>
        <p:blipFill>
          <a:blip r:embed="rId4">
            <a:alphaModFix/>
          </a:blip>
          <a:stretch>
            <a:fillRect/>
          </a:stretch>
        </p:blipFill>
        <p:spPr>
          <a:xfrm>
            <a:off x="4303567" y="1716098"/>
            <a:ext cx="926875" cy="860050"/>
          </a:xfrm>
          <a:prstGeom prst="rect">
            <a:avLst/>
          </a:prstGeom>
          <a:noFill/>
          <a:ln>
            <a:noFill/>
          </a:ln>
        </p:spPr>
      </p:pic>
      <p:sp>
        <p:nvSpPr>
          <p:cNvPr id="827" name="Google Shape;827;p43"/>
          <p:cNvSpPr/>
          <p:nvPr/>
        </p:nvSpPr>
        <p:spPr>
          <a:xfrm rot="10800000">
            <a:off x="4569778" y="3696710"/>
            <a:ext cx="4576347" cy="392340"/>
          </a:xfrm>
          <a:custGeom>
            <a:avLst/>
            <a:gdLst/>
            <a:ahLst/>
            <a:cxnLst/>
            <a:rect l="l" t="t" r="r" b="b"/>
            <a:pathLst>
              <a:path w="192993" h="9688" extrusionOk="0">
                <a:moveTo>
                  <a:pt x="192993" y="9688"/>
                </a:moveTo>
                <a:lnTo>
                  <a:pt x="192993" y="0"/>
                </a:lnTo>
                <a:lnTo>
                  <a:pt x="0" y="0"/>
                </a:lnTo>
              </a:path>
            </a:pathLst>
          </a:custGeom>
          <a:noFill/>
          <a:ln w="9525" cap="flat" cmpd="sng">
            <a:solidFill>
              <a:schemeClr val="dk1"/>
            </a:solidFill>
            <a:prstDash val="solid"/>
            <a:round/>
            <a:headEnd type="none" w="med" len="med"/>
            <a:tailEnd type="none" w="med" len="med"/>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44"/>
          <p:cNvSpPr txBox="1">
            <a:spLocks noGrp="1"/>
          </p:cNvSpPr>
          <p:nvPr>
            <p:ph type="ctrTitle"/>
          </p:nvPr>
        </p:nvSpPr>
        <p:spPr>
          <a:xfrm>
            <a:off x="4148050" y="376498"/>
            <a:ext cx="38673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CONCLUSIONS</a:t>
            </a:r>
            <a:endParaRPr/>
          </a:p>
        </p:txBody>
      </p:sp>
      <p:sp>
        <p:nvSpPr>
          <p:cNvPr id="833" name="Google Shape;833;p44"/>
          <p:cNvSpPr txBox="1">
            <a:spLocks noGrp="1"/>
          </p:cNvSpPr>
          <p:nvPr>
            <p:ph type="subTitle" idx="1"/>
          </p:nvPr>
        </p:nvSpPr>
        <p:spPr>
          <a:xfrm>
            <a:off x="4350125" y="2363526"/>
            <a:ext cx="3665400" cy="149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a:p>
            <a:pPr marL="0" lvl="0" indent="0" algn="l" rtl="0">
              <a:spcBef>
                <a:spcPts val="0"/>
              </a:spcBef>
              <a:spcAft>
                <a:spcPts val="0"/>
              </a:spcAft>
              <a:buNone/>
            </a:pPr>
            <a:endParaRPr/>
          </a:p>
        </p:txBody>
      </p:sp>
      <p:sp>
        <p:nvSpPr>
          <p:cNvPr id="834" name="Google Shape;834;p44"/>
          <p:cNvSpPr/>
          <p:nvPr/>
        </p:nvSpPr>
        <p:spPr>
          <a:xfrm>
            <a:off x="2764313" y="1038674"/>
            <a:ext cx="4677816" cy="675799"/>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sp>
        <p:nvSpPr>
          <p:cNvPr id="835" name="Google Shape;835;p44"/>
          <p:cNvSpPr/>
          <p:nvPr/>
        </p:nvSpPr>
        <p:spPr>
          <a:xfrm rot="10800000" flipH="1">
            <a:off x="2432888" y="3613626"/>
            <a:ext cx="5009286" cy="675799"/>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pic>
        <p:nvPicPr>
          <p:cNvPr id="836" name="Google Shape;836;p44"/>
          <p:cNvPicPr preferRelativeResize="0"/>
          <p:nvPr/>
        </p:nvPicPr>
        <p:blipFill rotWithShape="1">
          <a:blip r:embed="rId3">
            <a:alphaModFix/>
          </a:blip>
          <a:srcRect l="8697" t="19294" r="18759" b="9480"/>
          <a:stretch/>
        </p:blipFill>
        <p:spPr>
          <a:xfrm>
            <a:off x="0" y="0"/>
            <a:ext cx="3496197" cy="5143507"/>
          </a:xfrm>
          <a:prstGeom prst="rect">
            <a:avLst/>
          </a:prstGeom>
          <a:noFill/>
          <a:ln>
            <a:noFill/>
          </a:ln>
        </p:spPr>
      </p:pic>
      <p:pic>
        <p:nvPicPr>
          <p:cNvPr id="837" name="Google Shape;837;p44"/>
          <p:cNvPicPr preferRelativeResize="0"/>
          <p:nvPr/>
        </p:nvPicPr>
        <p:blipFill rotWithShape="1">
          <a:blip r:embed="rId4">
            <a:alphaModFix amt="56000"/>
          </a:blip>
          <a:srcRect l="8697" t="19294" r="18759" b="9480"/>
          <a:stretch/>
        </p:blipFill>
        <p:spPr>
          <a:xfrm>
            <a:off x="0" y="0"/>
            <a:ext cx="3496197" cy="514350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47"/>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HEALTH ICONS</a:t>
            </a:r>
            <a:endParaRPr/>
          </a:p>
        </p:txBody>
      </p:sp>
      <p:grpSp>
        <p:nvGrpSpPr>
          <p:cNvPr id="898" name="Google Shape;898;p47"/>
          <p:cNvGrpSpPr/>
          <p:nvPr/>
        </p:nvGrpSpPr>
        <p:grpSpPr>
          <a:xfrm>
            <a:off x="7245762" y="2904309"/>
            <a:ext cx="371366" cy="380008"/>
            <a:chOff x="7245762" y="2904309"/>
            <a:chExt cx="371366" cy="380008"/>
          </a:xfrm>
        </p:grpSpPr>
        <p:sp>
          <p:nvSpPr>
            <p:cNvPr id="899" name="Google Shape;899;p47"/>
            <p:cNvSpPr/>
            <p:nvPr/>
          </p:nvSpPr>
          <p:spPr>
            <a:xfrm>
              <a:off x="7260601" y="2941462"/>
              <a:ext cx="244229" cy="342855"/>
            </a:xfrm>
            <a:custGeom>
              <a:avLst/>
              <a:gdLst/>
              <a:ahLst/>
              <a:cxnLst/>
              <a:rect l="l" t="t" r="r" b="b"/>
              <a:pathLst>
                <a:path w="9480" h="13307" extrusionOk="0">
                  <a:moveTo>
                    <a:pt x="6596" y="1"/>
                  </a:moveTo>
                  <a:lnTo>
                    <a:pt x="1" y="5649"/>
                  </a:lnTo>
                  <a:lnTo>
                    <a:pt x="281" y="5978"/>
                  </a:lnTo>
                  <a:lnTo>
                    <a:pt x="1224" y="5173"/>
                  </a:lnTo>
                  <a:lnTo>
                    <a:pt x="1224" y="13306"/>
                  </a:lnTo>
                  <a:lnTo>
                    <a:pt x="4774" y="13306"/>
                  </a:lnTo>
                  <a:lnTo>
                    <a:pt x="4774" y="12873"/>
                  </a:lnTo>
                  <a:lnTo>
                    <a:pt x="1657" y="12873"/>
                  </a:lnTo>
                  <a:lnTo>
                    <a:pt x="1657" y="4802"/>
                  </a:lnTo>
                  <a:lnTo>
                    <a:pt x="6596" y="572"/>
                  </a:lnTo>
                  <a:lnTo>
                    <a:pt x="9199" y="2799"/>
                  </a:lnTo>
                  <a:lnTo>
                    <a:pt x="9480" y="2471"/>
                  </a:lnTo>
                  <a:lnTo>
                    <a:pt x="659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7372900" y="2904309"/>
              <a:ext cx="244229" cy="167653"/>
            </a:xfrm>
            <a:custGeom>
              <a:avLst/>
              <a:gdLst/>
              <a:ahLst/>
              <a:cxnLst/>
              <a:rect l="l" t="t" r="r" b="b"/>
              <a:pathLst>
                <a:path w="9480" h="6507" extrusionOk="0">
                  <a:moveTo>
                    <a:pt x="2275" y="1"/>
                  </a:moveTo>
                  <a:lnTo>
                    <a:pt x="1" y="1947"/>
                  </a:lnTo>
                  <a:lnTo>
                    <a:pt x="281" y="2276"/>
                  </a:lnTo>
                  <a:lnTo>
                    <a:pt x="2275" y="567"/>
                  </a:lnTo>
                  <a:lnTo>
                    <a:pt x="9199" y="6506"/>
                  </a:lnTo>
                  <a:lnTo>
                    <a:pt x="9480" y="6178"/>
                  </a:lnTo>
                  <a:lnTo>
                    <a:pt x="227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7245762" y="2961687"/>
              <a:ext cx="126056" cy="110274"/>
            </a:xfrm>
            <a:custGeom>
              <a:avLst/>
              <a:gdLst/>
              <a:ahLst/>
              <a:cxnLst/>
              <a:rect l="l" t="t" r="r" b="b"/>
              <a:pathLst>
                <a:path w="4893" h="4280" extrusionOk="0">
                  <a:moveTo>
                    <a:pt x="4612" y="1"/>
                  </a:moveTo>
                  <a:lnTo>
                    <a:pt x="1" y="3951"/>
                  </a:lnTo>
                  <a:lnTo>
                    <a:pt x="282" y="4279"/>
                  </a:lnTo>
                  <a:lnTo>
                    <a:pt x="4893" y="329"/>
                  </a:lnTo>
                  <a:lnTo>
                    <a:pt x="46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7"/>
            <p:cNvSpPr/>
            <p:nvPr/>
          </p:nvSpPr>
          <p:spPr>
            <a:xfrm>
              <a:off x="7344226" y="3066525"/>
              <a:ext cx="174592" cy="174738"/>
            </a:xfrm>
            <a:custGeom>
              <a:avLst/>
              <a:gdLst/>
              <a:ahLst/>
              <a:cxnLst/>
              <a:rect l="l" t="t" r="r" b="b"/>
              <a:pathLst>
                <a:path w="6777" h="6782" extrusionOk="0">
                  <a:moveTo>
                    <a:pt x="4468" y="438"/>
                  </a:moveTo>
                  <a:lnTo>
                    <a:pt x="4468" y="2313"/>
                  </a:lnTo>
                  <a:lnTo>
                    <a:pt x="6343" y="2313"/>
                  </a:lnTo>
                  <a:lnTo>
                    <a:pt x="6343" y="4474"/>
                  </a:lnTo>
                  <a:lnTo>
                    <a:pt x="4468" y="4474"/>
                  </a:lnTo>
                  <a:lnTo>
                    <a:pt x="4468" y="6349"/>
                  </a:lnTo>
                  <a:lnTo>
                    <a:pt x="2308" y="6349"/>
                  </a:lnTo>
                  <a:lnTo>
                    <a:pt x="2308" y="4474"/>
                  </a:lnTo>
                  <a:lnTo>
                    <a:pt x="433" y="4474"/>
                  </a:lnTo>
                  <a:lnTo>
                    <a:pt x="433" y="2309"/>
                  </a:lnTo>
                  <a:lnTo>
                    <a:pt x="2308" y="2309"/>
                  </a:lnTo>
                  <a:lnTo>
                    <a:pt x="2308" y="438"/>
                  </a:lnTo>
                  <a:close/>
                  <a:moveTo>
                    <a:pt x="1875" y="1"/>
                  </a:moveTo>
                  <a:lnTo>
                    <a:pt x="1875" y="1876"/>
                  </a:lnTo>
                  <a:lnTo>
                    <a:pt x="0" y="1876"/>
                  </a:lnTo>
                  <a:lnTo>
                    <a:pt x="0" y="4907"/>
                  </a:lnTo>
                  <a:lnTo>
                    <a:pt x="1875" y="4907"/>
                  </a:lnTo>
                  <a:lnTo>
                    <a:pt x="1875" y="6782"/>
                  </a:lnTo>
                  <a:lnTo>
                    <a:pt x="4901" y="6782"/>
                  </a:lnTo>
                  <a:lnTo>
                    <a:pt x="4901" y="4907"/>
                  </a:lnTo>
                  <a:lnTo>
                    <a:pt x="6776" y="4907"/>
                  </a:lnTo>
                  <a:lnTo>
                    <a:pt x="6776" y="1876"/>
                  </a:lnTo>
                  <a:lnTo>
                    <a:pt x="4901" y="1876"/>
                  </a:lnTo>
                  <a:lnTo>
                    <a:pt x="49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7394721" y="3012470"/>
              <a:ext cx="207594" cy="271847"/>
            </a:xfrm>
            <a:custGeom>
              <a:avLst/>
              <a:gdLst/>
              <a:ahLst/>
              <a:cxnLst/>
              <a:rect l="l" t="t" r="r" b="b"/>
              <a:pathLst>
                <a:path w="8058" h="10551" extrusionOk="0">
                  <a:moveTo>
                    <a:pt x="4602" y="0"/>
                  </a:moveTo>
                  <a:lnTo>
                    <a:pt x="4322" y="328"/>
                  </a:lnTo>
                  <a:lnTo>
                    <a:pt x="6406" y="2113"/>
                  </a:lnTo>
                  <a:lnTo>
                    <a:pt x="6406" y="10117"/>
                  </a:lnTo>
                  <a:lnTo>
                    <a:pt x="1" y="10117"/>
                  </a:lnTo>
                  <a:lnTo>
                    <a:pt x="1" y="10550"/>
                  </a:lnTo>
                  <a:lnTo>
                    <a:pt x="6834" y="10550"/>
                  </a:lnTo>
                  <a:lnTo>
                    <a:pt x="6834" y="2479"/>
                  </a:lnTo>
                  <a:lnTo>
                    <a:pt x="7776" y="3288"/>
                  </a:lnTo>
                  <a:lnTo>
                    <a:pt x="8057" y="2960"/>
                  </a:lnTo>
                  <a:lnTo>
                    <a:pt x="460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7519772" y="3049598"/>
              <a:ext cx="15715" cy="15742"/>
            </a:xfrm>
            <a:custGeom>
              <a:avLst/>
              <a:gdLst/>
              <a:ahLst/>
              <a:cxnLst/>
              <a:rect l="l" t="t" r="r" b="b"/>
              <a:pathLst>
                <a:path w="610" h="611" extrusionOk="0">
                  <a:moveTo>
                    <a:pt x="281" y="1"/>
                  </a:moveTo>
                  <a:lnTo>
                    <a:pt x="0" y="329"/>
                  </a:lnTo>
                  <a:lnTo>
                    <a:pt x="324" y="610"/>
                  </a:lnTo>
                  <a:lnTo>
                    <a:pt x="610" y="282"/>
                  </a:lnTo>
                  <a:lnTo>
                    <a:pt x="2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7461291" y="2999588"/>
              <a:ext cx="40241" cy="36792"/>
            </a:xfrm>
            <a:custGeom>
              <a:avLst/>
              <a:gdLst/>
              <a:ahLst/>
              <a:cxnLst/>
              <a:rect l="l" t="t" r="r" b="b"/>
              <a:pathLst>
                <a:path w="1562" h="1428" extrusionOk="0">
                  <a:moveTo>
                    <a:pt x="281" y="0"/>
                  </a:moveTo>
                  <a:lnTo>
                    <a:pt x="1" y="329"/>
                  </a:lnTo>
                  <a:lnTo>
                    <a:pt x="1281" y="1428"/>
                  </a:lnTo>
                  <a:lnTo>
                    <a:pt x="1561" y="1100"/>
                  </a:lnTo>
                  <a:lnTo>
                    <a:pt x="2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7502846" y="3035144"/>
              <a:ext cx="15715" cy="15717"/>
            </a:xfrm>
            <a:custGeom>
              <a:avLst/>
              <a:gdLst/>
              <a:ahLst/>
              <a:cxnLst/>
              <a:rect l="l" t="t" r="r" b="b"/>
              <a:pathLst>
                <a:path w="610" h="610" extrusionOk="0">
                  <a:moveTo>
                    <a:pt x="282" y="0"/>
                  </a:moveTo>
                  <a:lnTo>
                    <a:pt x="1" y="329"/>
                  </a:lnTo>
                  <a:lnTo>
                    <a:pt x="329" y="610"/>
                  </a:lnTo>
                  <a:lnTo>
                    <a:pt x="610" y="281"/>
                  </a:lnTo>
                  <a:lnTo>
                    <a:pt x="28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47"/>
          <p:cNvGrpSpPr/>
          <p:nvPr/>
        </p:nvGrpSpPr>
        <p:grpSpPr>
          <a:xfrm>
            <a:off x="5972502" y="2904309"/>
            <a:ext cx="379688" cy="380008"/>
            <a:chOff x="5972502" y="2904309"/>
            <a:chExt cx="379688" cy="380008"/>
          </a:xfrm>
        </p:grpSpPr>
        <p:sp>
          <p:nvSpPr>
            <p:cNvPr id="908" name="Google Shape;908;p47"/>
            <p:cNvSpPr/>
            <p:nvPr/>
          </p:nvSpPr>
          <p:spPr>
            <a:xfrm>
              <a:off x="5972605" y="3005102"/>
              <a:ext cx="11078" cy="279215"/>
            </a:xfrm>
            <a:custGeom>
              <a:avLst/>
              <a:gdLst/>
              <a:ahLst/>
              <a:cxnLst/>
              <a:rect l="l" t="t" r="r" b="b"/>
              <a:pathLst>
                <a:path w="430" h="10837" extrusionOk="0">
                  <a:moveTo>
                    <a:pt x="1" y="1"/>
                  </a:moveTo>
                  <a:lnTo>
                    <a:pt x="1" y="10836"/>
                  </a:lnTo>
                  <a:lnTo>
                    <a:pt x="429" y="10836"/>
                  </a:lnTo>
                  <a:lnTo>
                    <a:pt x="4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5972502" y="2904309"/>
              <a:ext cx="188942" cy="380008"/>
            </a:xfrm>
            <a:custGeom>
              <a:avLst/>
              <a:gdLst/>
              <a:ahLst/>
              <a:cxnLst/>
              <a:rect l="l" t="t" r="r" b="b"/>
              <a:pathLst>
                <a:path w="7334" h="14749" extrusionOk="0">
                  <a:moveTo>
                    <a:pt x="2308" y="3318"/>
                  </a:moveTo>
                  <a:lnTo>
                    <a:pt x="2308" y="9228"/>
                  </a:lnTo>
                  <a:lnTo>
                    <a:pt x="1585" y="9228"/>
                  </a:lnTo>
                  <a:lnTo>
                    <a:pt x="1585" y="3318"/>
                  </a:lnTo>
                  <a:close/>
                  <a:moveTo>
                    <a:pt x="795" y="1"/>
                  </a:moveTo>
                  <a:cubicBezTo>
                    <a:pt x="352" y="1"/>
                    <a:pt x="0" y="353"/>
                    <a:pt x="0" y="791"/>
                  </a:cubicBezTo>
                  <a:lnTo>
                    <a:pt x="0" y="3479"/>
                  </a:lnTo>
                  <a:lnTo>
                    <a:pt x="433" y="3479"/>
                  </a:lnTo>
                  <a:lnTo>
                    <a:pt x="433" y="791"/>
                  </a:lnTo>
                  <a:cubicBezTo>
                    <a:pt x="433" y="591"/>
                    <a:pt x="595" y="434"/>
                    <a:pt x="795" y="434"/>
                  </a:cubicBezTo>
                  <a:cubicBezTo>
                    <a:pt x="990" y="434"/>
                    <a:pt x="1152" y="591"/>
                    <a:pt x="1152" y="791"/>
                  </a:cubicBezTo>
                  <a:lnTo>
                    <a:pt x="1152" y="14748"/>
                  </a:lnTo>
                  <a:lnTo>
                    <a:pt x="1585" y="14748"/>
                  </a:lnTo>
                  <a:lnTo>
                    <a:pt x="1585" y="9661"/>
                  </a:lnTo>
                  <a:lnTo>
                    <a:pt x="2308" y="9661"/>
                  </a:lnTo>
                  <a:lnTo>
                    <a:pt x="2308" y="10741"/>
                  </a:lnTo>
                  <a:cubicBezTo>
                    <a:pt x="2308" y="11098"/>
                    <a:pt x="2598" y="11388"/>
                    <a:pt x="2955" y="11388"/>
                  </a:cubicBezTo>
                  <a:lnTo>
                    <a:pt x="5001" y="11388"/>
                  </a:lnTo>
                  <a:lnTo>
                    <a:pt x="5001" y="10955"/>
                  </a:lnTo>
                  <a:lnTo>
                    <a:pt x="2955" y="10955"/>
                  </a:lnTo>
                  <a:cubicBezTo>
                    <a:pt x="2836" y="10955"/>
                    <a:pt x="2741" y="10860"/>
                    <a:pt x="2741" y="10741"/>
                  </a:cubicBezTo>
                  <a:lnTo>
                    <a:pt x="2741" y="1800"/>
                  </a:lnTo>
                  <a:cubicBezTo>
                    <a:pt x="2741" y="1681"/>
                    <a:pt x="2836" y="1586"/>
                    <a:pt x="2955" y="1586"/>
                  </a:cubicBezTo>
                  <a:lnTo>
                    <a:pt x="7333" y="1586"/>
                  </a:lnTo>
                  <a:lnTo>
                    <a:pt x="7333" y="1153"/>
                  </a:lnTo>
                  <a:lnTo>
                    <a:pt x="2955" y="1153"/>
                  </a:lnTo>
                  <a:cubicBezTo>
                    <a:pt x="2598" y="1153"/>
                    <a:pt x="2308" y="1443"/>
                    <a:pt x="2308" y="1800"/>
                  </a:cubicBezTo>
                  <a:lnTo>
                    <a:pt x="2308" y="2885"/>
                  </a:lnTo>
                  <a:lnTo>
                    <a:pt x="1585" y="2885"/>
                  </a:lnTo>
                  <a:lnTo>
                    <a:pt x="1585" y="791"/>
                  </a:lnTo>
                  <a:cubicBezTo>
                    <a:pt x="1585" y="353"/>
                    <a:pt x="1233" y="1"/>
                    <a:pt x="7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7"/>
            <p:cNvSpPr/>
            <p:nvPr/>
          </p:nvSpPr>
          <p:spPr>
            <a:xfrm>
              <a:off x="6172574" y="2933990"/>
              <a:ext cx="179487" cy="59363"/>
            </a:xfrm>
            <a:custGeom>
              <a:avLst/>
              <a:gdLst/>
              <a:ahLst/>
              <a:cxnLst/>
              <a:rect l="l" t="t" r="r" b="b"/>
              <a:pathLst>
                <a:path w="6967" h="2304" extrusionOk="0">
                  <a:moveTo>
                    <a:pt x="0" y="1"/>
                  </a:moveTo>
                  <a:lnTo>
                    <a:pt x="0" y="434"/>
                  </a:lnTo>
                  <a:lnTo>
                    <a:pt x="6320" y="434"/>
                  </a:lnTo>
                  <a:cubicBezTo>
                    <a:pt x="6439" y="434"/>
                    <a:pt x="6539" y="529"/>
                    <a:pt x="6539" y="648"/>
                  </a:cubicBezTo>
                  <a:lnTo>
                    <a:pt x="6539" y="2304"/>
                  </a:lnTo>
                  <a:lnTo>
                    <a:pt x="6967" y="2304"/>
                  </a:lnTo>
                  <a:lnTo>
                    <a:pt x="6967" y="648"/>
                  </a:lnTo>
                  <a:cubicBezTo>
                    <a:pt x="6967" y="291"/>
                    <a:pt x="6677" y="1"/>
                    <a:pt x="63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6112495" y="3004354"/>
              <a:ext cx="239694" cy="193392"/>
            </a:xfrm>
            <a:custGeom>
              <a:avLst/>
              <a:gdLst/>
              <a:ahLst/>
              <a:cxnLst/>
              <a:rect l="l" t="t" r="r" b="b"/>
              <a:pathLst>
                <a:path w="9304" h="7506" extrusionOk="0">
                  <a:moveTo>
                    <a:pt x="8871" y="1"/>
                  </a:moveTo>
                  <a:lnTo>
                    <a:pt x="8871" y="6858"/>
                  </a:lnTo>
                  <a:cubicBezTo>
                    <a:pt x="8871" y="6977"/>
                    <a:pt x="8771" y="7072"/>
                    <a:pt x="8652" y="7072"/>
                  </a:cubicBezTo>
                  <a:lnTo>
                    <a:pt x="0" y="7072"/>
                  </a:lnTo>
                  <a:lnTo>
                    <a:pt x="0" y="7505"/>
                  </a:lnTo>
                  <a:lnTo>
                    <a:pt x="8652" y="7505"/>
                  </a:lnTo>
                  <a:cubicBezTo>
                    <a:pt x="9009" y="7505"/>
                    <a:pt x="9299" y="7215"/>
                    <a:pt x="9304" y="6858"/>
                  </a:cubicBezTo>
                  <a:lnTo>
                    <a:pt x="93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7"/>
            <p:cNvSpPr/>
            <p:nvPr/>
          </p:nvSpPr>
          <p:spPr>
            <a:xfrm>
              <a:off x="6104767" y="2978615"/>
              <a:ext cx="174592" cy="174635"/>
            </a:xfrm>
            <a:custGeom>
              <a:avLst/>
              <a:gdLst/>
              <a:ahLst/>
              <a:cxnLst/>
              <a:rect l="l" t="t" r="r" b="b"/>
              <a:pathLst>
                <a:path w="6777" h="6778" extrusionOk="0">
                  <a:moveTo>
                    <a:pt x="4469" y="434"/>
                  </a:moveTo>
                  <a:lnTo>
                    <a:pt x="4469" y="2304"/>
                  </a:lnTo>
                  <a:lnTo>
                    <a:pt x="6344" y="2304"/>
                  </a:lnTo>
                  <a:lnTo>
                    <a:pt x="6344" y="4469"/>
                  </a:lnTo>
                  <a:lnTo>
                    <a:pt x="4469" y="4469"/>
                  </a:lnTo>
                  <a:lnTo>
                    <a:pt x="4469" y="6344"/>
                  </a:lnTo>
                  <a:lnTo>
                    <a:pt x="2304" y="6344"/>
                  </a:lnTo>
                  <a:lnTo>
                    <a:pt x="2304" y="4469"/>
                  </a:lnTo>
                  <a:lnTo>
                    <a:pt x="429" y="4469"/>
                  </a:lnTo>
                  <a:lnTo>
                    <a:pt x="429" y="2304"/>
                  </a:lnTo>
                  <a:lnTo>
                    <a:pt x="2304" y="2304"/>
                  </a:lnTo>
                  <a:lnTo>
                    <a:pt x="2304" y="434"/>
                  </a:lnTo>
                  <a:close/>
                  <a:moveTo>
                    <a:pt x="1876" y="1"/>
                  </a:moveTo>
                  <a:lnTo>
                    <a:pt x="1876" y="1876"/>
                  </a:lnTo>
                  <a:lnTo>
                    <a:pt x="1" y="1876"/>
                  </a:lnTo>
                  <a:lnTo>
                    <a:pt x="1" y="4902"/>
                  </a:lnTo>
                  <a:lnTo>
                    <a:pt x="1876" y="4902"/>
                  </a:lnTo>
                  <a:lnTo>
                    <a:pt x="1876" y="6777"/>
                  </a:lnTo>
                  <a:lnTo>
                    <a:pt x="4902" y="6777"/>
                  </a:lnTo>
                  <a:lnTo>
                    <a:pt x="4902" y="4902"/>
                  </a:lnTo>
                  <a:lnTo>
                    <a:pt x="6777" y="4902"/>
                  </a:lnTo>
                  <a:lnTo>
                    <a:pt x="6777" y="1876"/>
                  </a:lnTo>
                  <a:lnTo>
                    <a:pt x="4902" y="1876"/>
                  </a:lnTo>
                  <a:lnTo>
                    <a:pt x="49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p:cNvSpPr/>
            <p:nvPr/>
          </p:nvSpPr>
          <p:spPr>
            <a:xfrm>
              <a:off x="6294559" y="2956303"/>
              <a:ext cx="35320" cy="35221"/>
            </a:xfrm>
            <a:custGeom>
              <a:avLst/>
              <a:gdLst/>
              <a:ahLst/>
              <a:cxnLst/>
              <a:rect l="l" t="t" r="r" b="b"/>
              <a:pathLst>
                <a:path w="1371" h="1367" extrusionOk="0">
                  <a:moveTo>
                    <a:pt x="0" y="1"/>
                  </a:moveTo>
                  <a:lnTo>
                    <a:pt x="0" y="434"/>
                  </a:lnTo>
                  <a:lnTo>
                    <a:pt x="938" y="434"/>
                  </a:lnTo>
                  <a:lnTo>
                    <a:pt x="938" y="1366"/>
                  </a:lnTo>
                  <a:lnTo>
                    <a:pt x="1371" y="1366"/>
                  </a:lnTo>
                  <a:lnTo>
                    <a:pt x="137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7"/>
            <p:cNvSpPr/>
            <p:nvPr/>
          </p:nvSpPr>
          <p:spPr>
            <a:xfrm>
              <a:off x="6318698" y="300265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7"/>
            <p:cNvSpPr/>
            <p:nvPr/>
          </p:nvSpPr>
          <p:spPr>
            <a:xfrm>
              <a:off x="6272249" y="295630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6054143" y="3140213"/>
              <a:ext cx="35320" cy="35221"/>
            </a:xfrm>
            <a:custGeom>
              <a:avLst/>
              <a:gdLst/>
              <a:ahLst/>
              <a:cxnLst/>
              <a:rect l="l" t="t" r="r" b="b"/>
              <a:pathLst>
                <a:path w="1371" h="1367" extrusionOk="0">
                  <a:moveTo>
                    <a:pt x="0" y="1"/>
                  </a:moveTo>
                  <a:lnTo>
                    <a:pt x="5" y="1366"/>
                  </a:lnTo>
                  <a:lnTo>
                    <a:pt x="1371" y="1366"/>
                  </a:lnTo>
                  <a:lnTo>
                    <a:pt x="1371" y="938"/>
                  </a:lnTo>
                  <a:lnTo>
                    <a:pt x="433" y="938"/>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6054272" y="3117901"/>
              <a:ext cx="11052" cy="11182"/>
            </a:xfrm>
            <a:custGeom>
              <a:avLst/>
              <a:gdLst/>
              <a:ahLst/>
              <a:cxnLst/>
              <a:rect l="l" t="t" r="r" b="b"/>
              <a:pathLst>
                <a:path w="429" h="434" extrusionOk="0">
                  <a:moveTo>
                    <a:pt x="0" y="1"/>
                  </a:moveTo>
                  <a:lnTo>
                    <a:pt x="0" y="434"/>
                  </a:lnTo>
                  <a:lnTo>
                    <a:pt x="428" y="434"/>
                  </a:lnTo>
                  <a:lnTo>
                    <a:pt x="4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7"/>
            <p:cNvSpPr/>
            <p:nvPr/>
          </p:nvSpPr>
          <p:spPr>
            <a:xfrm>
              <a:off x="6100593" y="3164381"/>
              <a:ext cx="11181" cy="11053"/>
            </a:xfrm>
            <a:custGeom>
              <a:avLst/>
              <a:gdLst/>
              <a:ahLst/>
              <a:cxnLst/>
              <a:rect l="l" t="t" r="r" b="b"/>
              <a:pathLst>
                <a:path w="434" h="429" extrusionOk="0">
                  <a:moveTo>
                    <a:pt x="1" y="0"/>
                  </a:moveTo>
                  <a:lnTo>
                    <a:pt x="1" y="428"/>
                  </a:lnTo>
                  <a:lnTo>
                    <a:pt x="434" y="42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47"/>
          <p:cNvGrpSpPr/>
          <p:nvPr/>
        </p:nvGrpSpPr>
        <p:grpSpPr>
          <a:xfrm>
            <a:off x="5337688" y="2932496"/>
            <a:ext cx="380074" cy="323608"/>
            <a:chOff x="5337688" y="2932496"/>
            <a:chExt cx="380074" cy="323608"/>
          </a:xfrm>
        </p:grpSpPr>
        <p:sp>
          <p:nvSpPr>
            <p:cNvPr id="920" name="Google Shape;920;p47"/>
            <p:cNvSpPr/>
            <p:nvPr/>
          </p:nvSpPr>
          <p:spPr>
            <a:xfrm>
              <a:off x="5515939" y="2932496"/>
              <a:ext cx="168719" cy="168632"/>
            </a:xfrm>
            <a:custGeom>
              <a:avLst/>
              <a:gdLst/>
              <a:ahLst/>
              <a:cxnLst/>
              <a:rect l="l" t="t" r="r" b="b"/>
              <a:pathLst>
                <a:path w="6549" h="6545" extrusionOk="0">
                  <a:moveTo>
                    <a:pt x="3458" y="0"/>
                  </a:moveTo>
                  <a:cubicBezTo>
                    <a:pt x="2738" y="0"/>
                    <a:pt x="2018" y="275"/>
                    <a:pt x="1471" y="825"/>
                  </a:cubicBezTo>
                  <a:lnTo>
                    <a:pt x="1" y="2290"/>
                  </a:lnTo>
                  <a:lnTo>
                    <a:pt x="310" y="2600"/>
                  </a:lnTo>
                  <a:lnTo>
                    <a:pt x="1776" y="1129"/>
                  </a:lnTo>
                  <a:cubicBezTo>
                    <a:pt x="2240" y="665"/>
                    <a:pt x="2849" y="433"/>
                    <a:pt x="3458" y="433"/>
                  </a:cubicBezTo>
                  <a:cubicBezTo>
                    <a:pt x="4067" y="433"/>
                    <a:pt x="4676" y="665"/>
                    <a:pt x="5140" y="1129"/>
                  </a:cubicBezTo>
                  <a:cubicBezTo>
                    <a:pt x="6073" y="2062"/>
                    <a:pt x="6073" y="3566"/>
                    <a:pt x="5145" y="4498"/>
                  </a:cubicBezTo>
                  <a:lnTo>
                    <a:pt x="3398" y="6240"/>
                  </a:lnTo>
                  <a:lnTo>
                    <a:pt x="3708" y="6545"/>
                  </a:lnTo>
                  <a:lnTo>
                    <a:pt x="5449" y="4808"/>
                  </a:lnTo>
                  <a:cubicBezTo>
                    <a:pt x="6549" y="3708"/>
                    <a:pt x="6549" y="1924"/>
                    <a:pt x="5449" y="825"/>
                  </a:cubicBezTo>
                  <a:cubicBezTo>
                    <a:pt x="4900" y="275"/>
                    <a:pt x="4179" y="0"/>
                    <a:pt x="34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7"/>
            <p:cNvSpPr/>
            <p:nvPr/>
          </p:nvSpPr>
          <p:spPr>
            <a:xfrm>
              <a:off x="5414177" y="2999330"/>
              <a:ext cx="120903" cy="101798"/>
            </a:xfrm>
            <a:custGeom>
              <a:avLst/>
              <a:gdLst/>
              <a:ahLst/>
              <a:cxnLst/>
              <a:rect l="l" t="t" r="r" b="b"/>
              <a:pathLst>
                <a:path w="4693" h="3951" extrusionOk="0">
                  <a:moveTo>
                    <a:pt x="3646" y="1"/>
                  </a:moveTo>
                  <a:lnTo>
                    <a:pt x="1" y="3646"/>
                  </a:lnTo>
                  <a:lnTo>
                    <a:pt x="310" y="3951"/>
                  </a:lnTo>
                  <a:lnTo>
                    <a:pt x="2347" y="1914"/>
                  </a:lnTo>
                  <a:lnTo>
                    <a:pt x="4388" y="3951"/>
                  </a:lnTo>
                  <a:lnTo>
                    <a:pt x="4693" y="3646"/>
                  </a:lnTo>
                  <a:lnTo>
                    <a:pt x="2656" y="1609"/>
                  </a:lnTo>
                  <a:lnTo>
                    <a:pt x="3951" y="310"/>
                  </a:lnTo>
                  <a:lnTo>
                    <a:pt x="36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7"/>
            <p:cNvSpPr/>
            <p:nvPr/>
          </p:nvSpPr>
          <p:spPr>
            <a:xfrm>
              <a:off x="5423142" y="3110918"/>
              <a:ext cx="294620" cy="145057"/>
            </a:xfrm>
            <a:custGeom>
              <a:avLst/>
              <a:gdLst/>
              <a:ahLst/>
              <a:cxnLst/>
              <a:rect l="l" t="t" r="r" b="b"/>
              <a:pathLst>
                <a:path w="11436" h="5630" extrusionOk="0">
                  <a:moveTo>
                    <a:pt x="6705" y="0"/>
                  </a:moveTo>
                  <a:lnTo>
                    <a:pt x="6705" y="438"/>
                  </a:lnTo>
                  <a:lnTo>
                    <a:pt x="8618" y="438"/>
                  </a:lnTo>
                  <a:cubicBezTo>
                    <a:pt x="9936" y="438"/>
                    <a:pt x="11002" y="1504"/>
                    <a:pt x="11002" y="2817"/>
                  </a:cubicBezTo>
                  <a:cubicBezTo>
                    <a:pt x="11002" y="4136"/>
                    <a:pt x="9936" y="5202"/>
                    <a:pt x="8618" y="5202"/>
                  </a:cubicBezTo>
                  <a:lnTo>
                    <a:pt x="4278" y="5202"/>
                  </a:lnTo>
                  <a:lnTo>
                    <a:pt x="4278" y="2242"/>
                  </a:lnTo>
                  <a:lnTo>
                    <a:pt x="3845" y="2242"/>
                  </a:lnTo>
                  <a:lnTo>
                    <a:pt x="3845" y="5197"/>
                  </a:lnTo>
                  <a:lnTo>
                    <a:pt x="0" y="5197"/>
                  </a:lnTo>
                  <a:lnTo>
                    <a:pt x="0" y="5630"/>
                  </a:lnTo>
                  <a:lnTo>
                    <a:pt x="8618" y="5630"/>
                  </a:lnTo>
                  <a:cubicBezTo>
                    <a:pt x="10174" y="5630"/>
                    <a:pt x="11435" y="4369"/>
                    <a:pt x="11435" y="2817"/>
                  </a:cubicBezTo>
                  <a:cubicBezTo>
                    <a:pt x="11435" y="1261"/>
                    <a:pt x="10174" y="0"/>
                    <a:pt x="86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7"/>
            <p:cNvSpPr/>
            <p:nvPr/>
          </p:nvSpPr>
          <p:spPr>
            <a:xfrm>
              <a:off x="5337688" y="3111047"/>
              <a:ext cx="246934" cy="145057"/>
            </a:xfrm>
            <a:custGeom>
              <a:avLst/>
              <a:gdLst/>
              <a:ahLst/>
              <a:cxnLst/>
              <a:rect l="l" t="t" r="r" b="b"/>
              <a:pathLst>
                <a:path w="9585" h="5630" extrusionOk="0">
                  <a:moveTo>
                    <a:pt x="2813" y="0"/>
                  </a:moveTo>
                  <a:cubicBezTo>
                    <a:pt x="1257" y="0"/>
                    <a:pt x="0" y="1261"/>
                    <a:pt x="0" y="2812"/>
                  </a:cubicBezTo>
                  <a:cubicBezTo>
                    <a:pt x="0" y="4368"/>
                    <a:pt x="1257" y="5630"/>
                    <a:pt x="2813" y="5630"/>
                  </a:cubicBezTo>
                  <a:lnTo>
                    <a:pt x="2884" y="5630"/>
                  </a:lnTo>
                  <a:lnTo>
                    <a:pt x="2884" y="5192"/>
                  </a:lnTo>
                  <a:lnTo>
                    <a:pt x="2813" y="5192"/>
                  </a:lnTo>
                  <a:cubicBezTo>
                    <a:pt x="1499" y="5192"/>
                    <a:pt x="434" y="4126"/>
                    <a:pt x="434" y="2812"/>
                  </a:cubicBezTo>
                  <a:cubicBezTo>
                    <a:pt x="438" y="1499"/>
                    <a:pt x="1499" y="438"/>
                    <a:pt x="2813" y="433"/>
                  </a:cubicBezTo>
                  <a:lnTo>
                    <a:pt x="7158" y="433"/>
                  </a:lnTo>
                  <a:lnTo>
                    <a:pt x="7158" y="1804"/>
                  </a:lnTo>
                  <a:lnTo>
                    <a:pt x="7591" y="1804"/>
                  </a:lnTo>
                  <a:lnTo>
                    <a:pt x="7591" y="433"/>
                  </a:lnTo>
                  <a:lnTo>
                    <a:pt x="9584" y="433"/>
                  </a:lnTo>
                  <a:lnTo>
                    <a:pt x="958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5368217" y="3152606"/>
              <a:ext cx="47712" cy="40966"/>
            </a:xfrm>
            <a:custGeom>
              <a:avLst/>
              <a:gdLst/>
              <a:ahLst/>
              <a:cxnLst/>
              <a:rect l="l" t="t" r="r" b="b"/>
              <a:pathLst>
                <a:path w="1852" h="1590" extrusionOk="0">
                  <a:moveTo>
                    <a:pt x="795" y="433"/>
                  </a:moveTo>
                  <a:cubicBezTo>
                    <a:pt x="990" y="433"/>
                    <a:pt x="1152" y="595"/>
                    <a:pt x="1152" y="795"/>
                  </a:cubicBezTo>
                  <a:lnTo>
                    <a:pt x="1157" y="795"/>
                  </a:lnTo>
                  <a:cubicBezTo>
                    <a:pt x="1157" y="1014"/>
                    <a:pt x="978" y="1157"/>
                    <a:pt x="792" y="1157"/>
                  </a:cubicBezTo>
                  <a:cubicBezTo>
                    <a:pt x="703" y="1157"/>
                    <a:pt x="612" y="1124"/>
                    <a:pt x="538" y="1052"/>
                  </a:cubicBezTo>
                  <a:cubicBezTo>
                    <a:pt x="310" y="823"/>
                    <a:pt x="472" y="433"/>
                    <a:pt x="795" y="433"/>
                  </a:cubicBezTo>
                  <a:close/>
                  <a:moveTo>
                    <a:pt x="795" y="0"/>
                  </a:moveTo>
                  <a:cubicBezTo>
                    <a:pt x="357" y="0"/>
                    <a:pt x="0" y="357"/>
                    <a:pt x="0" y="795"/>
                  </a:cubicBezTo>
                  <a:cubicBezTo>
                    <a:pt x="0" y="1272"/>
                    <a:pt x="391" y="1590"/>
                    <a:pt x="799" y="1590"/>
                  </a:cubicBezTo>
                  <a:cubicBezTo>
                    <a:pt x="993" y="1590"/>
                    <a:pt x="1191" y="1518"/>
                    <a:pt x="1352" y="1356"/>
                  </a:cubicBezTo>
                  <a:cubicBezTo>
                    <a:pt x="1852" y="857"/>
                    <a:pt x="1499" y="0"/>
                    <a:pt x="7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7"/>
            <p:cNvSpPr/>
            <p:nvPr/>
          </p:nvSpPr>
          <p:spPr>
            <a:xfrm>
              <a:off x="5436384" y="3136993"/>
              <a:ext cx="47841" cy="40889"/>
            </a:xfrm>
            <a:custGeom>
              <a:avLst/>
              <a:gdLst/>
              <a:ahLst/>
              <a:cxnLst/>
              <a:rect l="l" t="t" r="r" b="b"/>
              <a:pathLst>
                <a:path w="1857" h="1587" extrusionOk="0">
                  <a:moveTo>
                    <a:pt x="1055" y="433"/>
                  </a:moveTo>
                  <a:cubicBezTo>
                    <a:pt x="1240" y="433"/>
                    <a:pt x="1420" y="578"/>
                    <a:pt x="1423" y="797"/>
                  </a:cubicBezTo>
                  <a:cubicBezTo>
                    <a:pt x="1423" y="992"/>
                    <a:pt x="1261" y="1153"/>
                    <a:pt x="1066" y="1153"/>
                  </a:cubicBezTo>
                  <a:cubicBezTo>
                    <a:pt x="1064" y="1153"/>
                    <a:pt x="1062" y="1154"/>
                    <a:pt x="1060" y="1154"/>
                  </a:cubicBezTo>
                  <a:cubicBezTo>
                    <a:pt x="741" y="1154"/>
                    <a:pt x="577" y="767"/>
                    <a:pt x="804" y="540"/>
                  </a:cubicBezTo>
                  <a:cubicBezTo>
                    <a:pt x="877" y="466"/>
                    <a:pt x="966" y="433"/>
                    <a:pt x="1055" y="433"/>
                  </a:cubicBezTo>
                  <a:close/>
                  <a:moveTo>
                    <a:pt x="1056" y="1"/>
                  </a:moveTo>
                  <a:cubicBezTo>
                    <a:pt x="861" y="1"/>
                    <a:pt x="662" y="73"/>
                    <a:pt x="500" y="235"/>
                  </a:cubicBezTo>
                  <a:cubicBezTo>
                    <a:pt x="0" y="735"/>
                    <a:pt x="357" y="1587"/>
                    <a:pt x="1066" y="1587"/>
                  </a:cubicBezTo>
                  <a:cubicBezTo>
                    <a:pt x="1499" y="1587"/>
                    <a:pt x="1856" y="1230"/>
                    <a:pt x="1856" y="797"/>
                  </a:cubicBezTo>
                  <a:cubicBezTo>
                    <a:pt x="1856" y="317"/>
                    <a:pt x="1464" y="1"/>
                    <a:pt x="10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7"/>
            <p:cNvSpPr/>
            <p:nvPr/>
          </p:nvSpPr>
          <p:spPr>
            <a:xfrm>
              <a:off x="5470829" y="3196458"/>
              <a:ext cx="47841" cy="41018"/>
            </a:xfrm>
            <a:custGeom>
              <a:avLst/>
              <a:gdLst/>
              <a:ahLst/>
              <a:cxnLst/>
              <a:rect l="l" t="t" r="r" b="b"/>
              <a:pathLst>
                <a:path w="1857" h="1592" extrusionOk="0">
                  <a:moveTo>
                    <a:pt x="795" y="435"/>
                  </a:moveTo>
                  <a:cubicBezTo>
                    <a:pt x="1114" y="435"/>
                    <a:pt x="1276" y="820"/>
                    <a:pt x="1047" y="1049"/>
                  </a:cubicBezTo>
                  <a:cubicBezTo>
                    <a:pt x="975" y="1123"/>
                    <a:pt x="885" y="1156"/>
                    <a:pt x="796" y="1156"/>
                  </a:cubicBezTo>
                  <a:cubicBezTo>
                    <a:pt x="612" y="1156"/>
                    <a:pt x="433" y="1012"/>
                    <a:pt x="433" y="797"/>
                  </a:cubicBezTo>
                  <a:cubicBezTo>
                    <a:pt x="433" y="597"/>
                    <a:pt x="595" y="435"/>
                    <a:pt x="795" y="435"/>
                  </a:cubicBezTo>
                  <a:close/>
                  <a:moveTo>
                    <a:pt x="798" y="1"/>
                  </a:moveTo>
                  <a:cubicBezTo>
                    <a:pt x="390" y="1"/>
                    <a:pt x="0" y="317"/>
                    <a:pt x="0" y="797"/>
                  </a:cubicBezTo>
                  <a:cubicBezTo>
                    <a:pt x="0" y="1234"/>
                    <a:pt x="357" y="1586"/>
                    <a:pt x="795" y="1591"/>
                  </a:cubicBezTo>
                  <a:cubicBezTo>
                    <a:pt x="1499" y="1591"/>
                    <a:pt x="1856" y="735"/>
                    <a:pt x="1357" y="235"/>
                  </a:cubicBezTo>
                  <a:cubicBezTo>
                    <a:pt x="1193" y="73"/>
                    <a:pt x="994" y="1"/>
                    <a:pt x="7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5403769" y="3187518"/>
              <a:ext cx="47841" cy="40992"/>
            </a:xfrm>
            <a:custGeom>
              <a:avLst/>
              <a:gdLst/>
              <a:ahLst/>
              <a:cxnLst/>
              <a:rect l="l" t="t" r="r" b="b"/>
              <a:pathLst>
                <a:path w="1857" h="1591" extrusionOk="0">
                  <a:moveTo>
                    <a:pt x="1064" y="435"/>
                  </a:moveTo>
                  <a:cubicBezTo>
                    <a:pt x="1151" y="435"/>
                    <a:pt x="1241" y="467"/>
                    <a:pt x="1314" y="539"/>
                  </a:cubicBezTo>
                  <a:cubicBezTo>
                    <a:pt x="1542" y="768"/>
                    <a:pt x="1380" y="1158"/>
                    <a:pt x="1062" y="1158"/>
                  </a:cubicBezTo>
                  <a:cubicBezTo>
                    <a:pt x="862" y="1158"/>
                    <a:pt x="700" y="996"/>
                    <a:pt x="700" y="796"/>
                  </a:cubicBezTo>
                  <a:cubicBezTo>
                    <a:pt x="700" y="580"/>
                    <a:pt x="878" y="435"/>
                    <a:pt x="1064" y="435"/>
                  </a:cubicBezTo>
                  <a:close/>
                  <a:moveTo>
                    <a:pt x="1056" y="0"/>
                  </a:moveTo>
                  <a:cubicBezTo>
                    <a:pt x="861" y="0"/>
                    <a:pt x="662" y="73"/>
                    <a:pt x="500" y="235"/>
                  </a:cubicBezTo>
                  <a:cubicBezTo>
                    <a:pt x="0" y="734"/>
                    <a:pt x="353" y="1591"/>
                    <a:pt x="1062" y="1591"/>
                  </a:cubicBezTo>
                  <a:cubicBezTo>
                    <a:pt x="1499" y="1591"/>
                    <a:pt x="1852" y="1234"/>
                    <a:pt x="1856" y="796"/>
                  </a:cubicBezTo>
                  <a:cubicBezTo>
                    <a:pt x="1856" y="317"/>
                    <a:pt x="1465" y="0"/>
                    <a:pt x="10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5640733" y="3133231"/>
              <a:ext cx="48459" cy="31408"/>
            </a:xfrm>
            <a:custGeom>
              <a:avLst/>
              <a:gdLst/>
              <a:ahLst/>
              <a:cxnLst/>
              <a:rect l="l" t="t" r="r" b="b"/>
              <a:pathLst>
                <a:path w="1881" h="1219" extrusionOk="0">
                  <a:moveTo>
                    <a:pt x="1" y="0"/>
                  </a:moveTo>
                  <a:lnTo>
                    <a:pt x="1" y="433"/>
                  </a:lnTo>
                  <a:lnTo>
                    <a:pt x="172" y="433"/>
                  </a:lnTo>
                  <a:cubicBezTo>
                    <a:pt x="724" y="438"/>
                    <a:pt x="1233" y="738"/>
                    <a:pt x="1500" y="1219"/>
                  </a:cubicBezTo>
                  <a:lnTo>
                    <a:pt x="1881" y="1009"/>
                  </a:lnTo>
                  <a:cubicBezTo>
                    <a:pt x="1533" y="391"/>
                    <a:pt x="881" y="5"/>
                    <a:pt x="1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p:nvPr/>
          </p:nvSpPr>
          <p:spPr>
            <a:xfrm>
              <a:off x="5596112" y="3133231"/>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7"/>
            <p:cNvSpPr/>
            <p:nvPr/>
          </p:nvSpPr>
          <p:spPr>
            <a:xfrm>
              <a:off x="5618422" y="3133231"/>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5524904" y="3016747"/>
              <a:ext cx="21228" cy="28599"/>
            </a:xfrm>
            <a:custGeom>
              <a:avLst/>
              <a:gdLst/>
              <a:ahLst/>
              <a:cxnLst/>
              <a:rect l="l" t="t" r="r" b="b"/>
              <a:pathLst>
                <a:path w="824" h="1110" extrusionOk="0">
                  <a:moveTo>
                    <a:pt x="433" y="1"/>
                  </a:moveTo>
                  <a:lnTo>
                    <a:pt x="0" y="924"/>
                  </a:lnTo>
                  <a:lnTo>
                    <a:pt x="390" y="1109"/>
                  </a:lnTo>
                  <a:lnTo>
                    <a:pt x="823" y="186"/>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5544741" y="3062841"/>
              <a:ext cx="26896" cy="17443"/>
            </a:xfrm>
            <a:custGeom>
              <a:avLst/>
              <a:gdLst/>
              <a:ahLst/>
              <a:cxnLst/>
              <a:rect l="l" t="t" r="r" b="b"/>
              <a:pathLst>
                <a:path w="1044" h="677" extrusionOk="0">
                  <a:moveTo>
                    <a:pt x="120" y="1"/>
                  </a:moveTo>
                  <a:lnTo>
                    <a:pt x="1" y="415"/>
                  </a:lnTo>
                  <a:lnTo>
                    <a:pt x="924" y="677"/>
                  </a:lnTo>
                  <a:lnTo>
                    <a:pt x="1043" y="258"/>
                  </a:lnTo>
                  <a:lnTo>
                    <a:pt x="1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5564501" y="2999098"/>
              <a:ext cx="11181" cy="25275"/>
            </a:xfrm>
            <a:custGeom>
              <a:avLst/>
              <a:gdLst/>
              <a:ahLst/>
              <a:cxnLst/>
              <a:rect l="l" t="t" r="r" b="b"/>
              <a:pathLst>
                <a:path w="434" h="981" extrusionOk="0">
                  <a:moveTo>
                    <a:pt x="0" y="0"/>
                  </a:moveTo>
                  <a:lnTo>
                    <a:pt x="0" y="981"/>
                  </a:lnTo>
                  <a:lnTo>
                    <a:pt x="433" y="981"/>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5602733" y="3016515"/>
              <a:ext cx="17931" cy="24528"/>
            </a:xfrm>
            <a:custGeom>
              <a:avLst/>
              <a:gdLst/>
              <a:ahLst/>
              <a:cxnLst/>
              <a:rect l="l" t="t" r="r" b="b"/>
              <a:pathLst>
                <a:path w="696" h="952" extrusionOk="0">
                  <a:moveTo>
                    <a:pt x="410" y="0"/>
                  </a:moveTo>
                  <a:lnTo>
                    <a:pt x="1" y="148"/>
                  </a:lnTo>
                  <a:lnTo>
                    <a:pt x="291" y="952"/>
                  </a:lnTo>
                  <a:lnTo>
                    <a:pt x="696" y="809"/>
                  </a:lnTo>
                  <a:lnTo>
                    <a:pt x="4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5622467" y="2984618"/>
              <a:ext cx="12778" cy="25172"/>
            </a:xfrm>
            <a:custGeom>
              <a:avLst/>
              <a:gdLst/>
              <a:ahLst/>
              <a:cxnLst/>
              <a:rect l="l" t="t" r="r" b="b"/>
              <a:pathLst>
                <a:path w="496" h="977" extrusionOk="0">
                  <a:moveTo>
                    <a:pt x="434" y="1"/>
                  </a:moveTo>
                  <a:lnTo>
                    <a:pt x="1" y="25"/>
                  </a:lnTo>
                  <a:lnTo>
                    <a:pt x="63" y="976"/>
                  </a:lnTo>
                  <a:lnTo>
                    <a:pt x="496" y="953"/>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5582509" y="2972122"/>
              <a:ext cx="24294" cy="17443"/>
            </a:xfrm>
            <a:custGeom>
              <a:avLst/>
              <a:gdLst/>
              <a:ahLst/>
              <a:cxnLst/>
              <a:rect l="l" t="t" r="r" b="b"/>
              <a:pathLst>
                <a:path w="943" h="677" extrusionOk="0">
                  <a:moveTo>
                    <a:pt x="810" y="0"/>
                  </a:moveTo>
                  <a:lnTo>
                    <a:pt x="1" y="262"/>
                  </a:lnTo>
                  <a:lnTo>
                    <a:pt x="134" y="676"/>
                  </a:lnTo>
                  <a:lnTo>
                    <a:pt x="943" y="414"/>
                  </a:lnTo>
                  <a:lnTo>
                    <a:pt x="8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5580062" y="3043981"/>
              <a:ext cx="20249" cy="24657"/>
            </a:xfrm>
            <a:custGeom>
              <a:avLst/>
              <a:gdLst/>
              <a:ahLst/>
              <a:cxnLst/>
              <a:rect l="l" t="t" r="r" b="b"/>
              <a:pathLst>
                <a:path w="786" h="957" extrusionOk="0">
                  <a:moveTo>
                    <a:pt x="381" y="0"/>
                  </a:moveTo>
                  <a:lnTo>
                    <a:pt x="0" y="205"/>
                  </a:lnTo>
                  <a:lnTo>
                    <a:pt x="405" y="957"/>
                  </a:lnTo>
                  <a:lnTo>
                    <a:pt x="786" y="752"/>
                  </a:lnTo>
                  <a:lnTo>
                    <a:pt x="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7"/>
          <p:cNvGrpSpPr/>
          <p:nvPr/>
        </p:nvGrpSpPr>
        <p:grpSpPr>
          <a:xfrm>
            <a:off x="4151943" y="4132243"/>
            <a:ext cx="226942" cy="379982"/>
            <a:chOff x="4151943" y="4132243"/>
            <a:chExt cx="226942" cy="379982"/>
          </a:xfrm>
        </p:grpSpPr>
        <p:sp>
          <p:nvSpPr>
            <p:cNvPr id="939" name="Google Shape;939;p47"/>
            <p:cNvSpPr/>
            <p:nvPr/>
          </p:nvSpPr>
          <p:spPr>
            <a:xfrm>
              <a:off x="4151943" y="4342614"/>
              <a:ext cx="226710" cy="169611"/>
            </a:xfrm>
            <a:custGeom>
              <a:avLst/>
              <a:gdLst/>
              <a:ahLst/>
              <a:cxnLst/>
              <a:rect l="l" t="t" r="r" b="b"/>
              <a:pathLst>
                <a:path w="8800" h="6583" extrusionOk="0">
                  <a:moveTo>
                    <a:pt x="8366" y="1"/>
                  </a:moveTo>
                  <a:lnTo>
                    <a:pt x="8371" y="3898"/>
                  </a:lnTo>
                  <a:lnTo>
                    <a:pt x="6420" y="3898"/>
                  </a:lnTo>
                  <a:lnTo>
                    <a:pt x="6420" y="4331"/>
                  </a:lnTo>
                  <a:lnTo>
                    <a:pt x="8371" y="4331"/>
                  </a:lnTo>
                  <a:lnTo>
                    <a:pt x="8371" y="5212"/>
                  </a:lnTo>
                  <a:cubicBezTo>
                    <a:pt x="8371" y="5730"/>
                    <a:pt x="7947" y="6149"/>
                    <a:pt x="7433" y="6149"/>
                  </a:cubicBezTo>
                  <a:lnTo>
                    <a:pt x="1371" y="6149"/>
                  </a:lnTo>
                  <a:cubicBezTo>
                    <a:pt x="852" y="6149"/>
                    <a:pt x="433" y="5730"/>
                    <a:pt x="433" y="5212"/>
                  </a:cubicBezTo>
                  <a:lnTo>
                    <a:pt x="433" y="4331"/>
                  </a:lnTo>
                  <a:lnTo>
                    <a:pt x="5992" y="4331"/>
                  </a:lnTo>
                  <a:lnTo>
                    <a:pt x="5992" y="3898"/>
                  </a:lnTo>
                  <a:lnTo>
                    <a:pt x="433" y="3898"/>
                  </a:lnTo>
                  <a:lnTo>
                    <a:pt x="433" y="2985"/>
                  </a:lnTo>
                  <a:lnTo>
                    <a:pt x="0" y="2985"/>
                  </a:lnTo>
                  <a:lnTo>
                    <a:pt x="0" y="5212"/>
                  </a:lnTo>
                  <a:cubicBezTo>
                    <a:pt x="0" y="5968"/>
                    <a:pt x="614" y="6577"/>
                    <a:pt x="1366" y="6582"/>
                  </a:cubicBezTo>
                  <a:lnTo>
                    <a:pt x="7429" y="6582"/>
                  </a:lnTo>
                  <a:cubicBezTo>
                    <a:pt x="8185" y="6577"/>
                    <a:pt x="8794" y="5968"/>
                    <a:pt x="8799" y="5212"/>
                  </a:cubicBezTo>
                  <a:lnTo>
                    <a:pt x="87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4152072" y="4132243"/>
              <a:ext cx="226813" cy="276124"/>
            </a:xfrm>
            <a:custGeom>
              <a:avLst/>
              <a:gdLst/>
              <a:ahLst/>
              <a:cxnLst/>
              <a:rect l="l" t="t" r="r" b="b"/>
              <a:pathLst>
                <a:path w="8804" h="10717" extrusionOk="0">
                  <a:moveTo>
                    <a:pt x="7428" y="4473"/>
                  </a:moveTo>
                  <a:cubicBezTo>
                    <a:pt x="7942" y="4473"/>
                    <a:pt x="8366" y="4892"/>
                    <a:pt x="8366" y="5411"/>
                  </a:cubicBezTo>
                  <a:lnTo>
                    <a:pt x="8366" y="6296"/>
                  </a:lnTo>
                  <a:lnTo>
                    <a:pt x="428" y="6296"/>
                  </a:lnTo>
                  <a:lnTo>
                    <a:pt x="428" y="5411"/>
                  </a:lnTo>
                  <a:cubicBezTo>
                    <a:pt x="428" y="4892"/>
                    <a:pt x="847" y="4473"/>
                    <a:pt x="1366" y="4473"/>
                  </a:cubicBezTo>
                  <a:close/>
                  <a:moveTo>
                    <a:pt x="1004" y="0"/>
                  </a:moveTo>
                  <a:lnTo>
                    <a:pt x="1004" y="3317"/>
                  </a:lnTo>
                  <a:lnTo>
                    <a:pt x="1580" y="3317"/>
                  </a:lnTo>
                  <a:lnTo>
                    <a:pt x="1580" y="4045"/>
                  </a:lnTo>
                  <a:lnTo>
                    <a:pt x="1366" y="4045"/>
                  </a:lnTo>
                  <a:cubicBezTo>
                    <a:pt x="609" y="4045"/>
                    <a:pt x="0" y="4654"/>
                    <a:pt x="0" y="5411"/>
                  </a:cubicBezTo>
                  <a:lnTo>
                    <a:pt x="0" y="10717"/>
                  </a:lnTo>
                  <a:lnTo>
                    <a:pt x="433" y="10717"/>
                  </a:lnTo>
                  <a:lnTo>
                    <a:pt x="433" y="6724"/>
                  </a:lnTo>
                  <a:lnTo>
                    <a:pt x="8371" y="6724"/>
                  </a:lnTo>
                  <a:lnTo>
                    <a:pt x="8371" y="7733"/>
                  </a:lnTo>
                  <a:lnTo>
                    <a:pt x="8804" y="7733"/>
                  </a:lnTo>
                  <a:lnTo>
                    <a:pt x="8804" y="5411"/>
                  </a:lnTo>
                  <a:cubicBezTo>
                    <a:pt x="8799" y="4657"/>
                    <a:pt x="8190" y="4045"/>
                    <a:pt x="7437" y="4045"/>
                  </a:cubicBezTo>
                  <a:cubicBezTo>
                    <a:pt x="7434" y="4045"/>
                    <a:pt x="7431" y="4045"/>
                    <a:pt x="7428" y="4045"/>
                  </a:cubicBezTo>
                  <a:lnTo>
                    <a:pt x="7210" y="4045"/>
                  </a:lnTo>
                  <a:lnTo>
                    <a:pt x="7210" y="3322"/>
                  </a:lnTo>
                  <a:lnTo>
                    <a:pt x="7785" y="3322"/>
                  </a:lnTo>
                  <a:lnTo>
                    <a:pt x="7785" y="0"/>
                  </a:lnTo>
                  <a:lnTo>
                    <a:pt x="6562" y="0"/>
                  </a:lnTo>
                  <a:lnTo>
                    <a:pt x="6562" y="433"/>
                  </a:lnTo>
                  <a:lnTo>
                    <a:pt x="7352" y="433"/>
                  </a:lnTo>
                  <a:lnTo>
                    <a:pt x="7352" y="2884"/>
                  </a:lnTo>
                  <a:lnTo>
                    <a:pt x="3098" y="2884"/>
                  </a:lnTo>
                  <a:lnTo>
                    <a:pt x="3098" y="3317"/>
                  </a:lnTo>
                  <a:lnTo>
                    <a:pt x="6781" y="3317"/>
                  </a:lnTo>
                  <a:lnTo>
                    <a:pt x="6781" y="4045"/>
                  </a:lnTo>
                  <a:lnTo>
                    <a:pt x="2018" y="4045"/>
                  </a:lnTo>
                  <a:lnTo>
                    <a:pt x="2018" y="3322"/>
                  </a:lnTo>
                  <a:lnTo>
                    <a:pt x="2665" y="3322"/>
                  </a:lnTo>
                  <a:lnTo>
                    <a:pt x="2665" y="2889"/>
                  </a:lnTo>
                  <a:lnTo>
                    <a:pt x="1437" y="2889"/>
                  </a:lnTo>
                  <a:lnTo>
                    <a:pt x="1437" y="433"/>
                  </a:lnTo>
                  <a:lnTo>
                    <a:pt x="6129" y="433"/>
                  </a:lnTo>
                  <a:lnTo>
                    <a:pt x="61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4222558" y="4320431"/>
              <a:ext cx="85480" cy="85488"/>
            </a:xfrm>
            <a:custGeom>
              <a:avLst/>
              <a:gdLst/>
              <a:ahLst/>
              <a:cxnLst/>
              <a:rect l="l" t="t" r="r" b="b"/>
              <a:pathLst>
                <a:path w="3318" h="3318" extrusionOk="0">
                  <a:moveTo>
                    <a:pt x="2023" y="429"/>
                  </a:moveTo>
                  <a:lnTo>
                    <a:pt x="2023" y="1295"/>
                  </a:lnTo>
                  <a:lnTo>
                    <a:pt x="2889" y="1295"/>
                  </a:lnTo>
                  <a:lnTo>
                    <a:pt x="2889" y="2018"/>
                  </a:lnTo>
                  <a:lnTo>
                    <a:pt x="2023" y="2018"/>
                  </a:lnTo>
                  <a:lnTo>
                    <a:pt x="2023" y="2884"/>
                  </a:lnTo>
                  <a:lnTo>
                    <a:pt x="1300" y="2884"/>
                  </a:lnTo>
                  <a:lnTo>
                    <a:pt x="1300" y="2018"/>
                  </a:lnTo>
                  <a:lnTo>
                    <a:pt x="433" y="2018"/>
                  </a:lnTo>
                  <a:lnTo>
                    <a:pt x="433" y="1295"/>
                  </a:lnTo>
                  <a:lnTo>
                    <a:pt x="1300" y="1295"/>
                  </a:lnTo>
                  <a:lnTo>
                    <a:pt x="1300" y="429"/>
                  </a:lnTo>
                  <a:close/>
                  <a:moveTo>
                    <a:pt x="867" y="1"/>
                  </a:moveTo>
                  <a:lnTo>
                    <a:pt x="867" y="867"/>
                  </a:lnTo>
                  <a:lnTo>
                    <a:pt x="0" y="867"/>
                  </a:lnTo>
                  <a:lnTo>
                    <a:pt x="0" y="2451"/>
                  </a:lnTo>
                  <a:lnTo>
                    <a:pt x="867" y="2451"/>
                  </a:lnTo>
                  <a:lnTo>
                    <a:pt x="867" y="3317"/>
                  </a:lnTo>
                  <a:lnTo>
                    <a:pt x="2451" y="3317"/>
                  </a:lnTo>
                  <a:lnTo>
                    <a:pt x="2451" y="2451"/>
                  </a:lnTo>
                  <a:lnTo>
                    <a:pt x="3317" y="2451"/>
                  </a:lnTo>
                  <a:lnTo>
                    <a:pt x="3317" y="862"/>
                  </a:lnTo>
                  <a:lnTo>
                    <a:pt x="2451" y="862"/>
                  </a:lnTo>
                  <a:lnTo>
                    <a:pt x="24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4207719" y="4156385"/>
              <a:ext cx="11181" cy="37179"/>
            </a:xfrm>
            <a:custGeom>
              <a:avLst/>
              <a:gdLst/>
              <a:ahLst/>
              <a:cxnLst/>
              <a:rect l="l" t="t" r="r" b="b"/>
              <a:pathLst>
                <a:path w="434" h="1443" extrusionOk="0">
                  <a:moveTo>
                    <a:pt x="1" y="0"/>
                  </a:moveTo>
                  <a:lnTo>
                    <a:pt x="1" y="1442"/>
                  </a:lnTo>
                  <a:lnTo>
                    <a:pt x="434" y="1442"/>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7"/>
            <p:cNvSpPr/>
            <p:nvPr/>
          </p:nvSpPr>
          <p:spPr>
            <a:xfrm>
              <a:off x="4242421" y="4156385"/>
              <a:ext cx="11181" cy="37179"/>
            </a:xfrm>
            <a:custGeom>
              <a:avLst/>
              <a:gdLst/>
              <a:ahLst/>
              <a:cxnLst/>
              <a:rect l="l" t="t" r="r" b="b"/>
              <a:pathLst>
                <a:path w="434" h="1443" extrusionOk="0">
                  <a:moveTo>
                    <a:pt x="0" y="0"/>
                  </a:moveTo>
                  <a:lnTo>
                    <a:pt x="0" y="1442"/>
                  </a:lnTo>
                  <a:lnTo>
                    <a:pt x="433" y="1442"/>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7"/>
            <p:cNvSpPr/>
            <p:nvPr/>
          </p:nvSpPr>
          <p:spPr>
            <a:xfrm>
              <a:off x="4277123" y="4156385"/>
              <a:ext cx="11181" cy="37179"/>
            </a:xfrm>
            <a:custGeom>
              <a:avLst/>
              <a:gdLst/>
              <a:ahLst/>
              <a:cxnLst/>
              <a:rect l="l" t="t" r="r" b="b"/>
              <a:pathLst>
                <a:path w="434" h="1443" extrusionOk="0">
                  <a:moveTo>
                    <a:pt x="0" y="0"/>
                  </a:moveTo>
                  <a:lnTo>
                    <a:pt x="0" y="1442"/>
                  </a:lnTo>
                  <a:lnTo>
                    <a:pt x="433" y="1442"/>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4311800" y="4156385"/>
              <a:ext cx="11181" cy="37179"/>
            </a:xfrm>
            <a:custGeom>
              <a:avLst/>
              <a:gdLst/>
              <a:ahLst/>
              <a:cxnLst/>
              <a:rect l="l" t="t" r="r" b="b"/>
              <a:pathLst>
                <a:path w="434" h="1443" extrusionOk="0">
                  <a:moveTo>
                    <a:pt x="1" y="0"/>
                  </a:moveTo>
                  <a:lnTo>
                    <a:pt x="1" y="1442"/>
                  </a:lnTo>
                  <a:lnTo>
                    <a:pt x="434" y="1442"/>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4237398" y="4417049"/>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4282018" y="4417049"/>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4259708" y="4417049"/>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47"/>
          <p:cNvGrpSpPr/>
          <p:nvPr/>
        </p:nvGrpSpPr>
        <p:grpSpPr>
          <a:xfrm>
            <a:off x="3477661" y="3513419"/>
            <a:ext cx="292662" cy="380111"/>
            <a:chOff x="3477661" y="3513419"/>
            <a:chExt cx="292662" cy="380111"/>
          </a:xfrm>
        </p:grpSpPr>
        <p:sp>
          <p:nvSpPr>
            <p:cNvPr id="950" name="Google Shape;950;p47"/>
            <p:cNvSpPr/>
            <p:nvPr/>
          </p:nvSpPr>
          <p:spPr>
            <a:xfrm>
              <a:off x="3518006" y="3780113"/>
              <a:ext cx="150556" cy="113418"/>
            </a:xfrm>
            <a:custGeom>
              <a:avLst/>
              <a:gdLst/>
              <a:ahLst/>
              <a:cxnLst/>
              <a:rect l="l" t="t" r="r" b="b"/>
              <a:pathLst>
                <a:path w="5844" h="4402" extrusionOk="0">
                  <a:moveTo>
                    <a:pt x="0" y="0"/>
                  </a:moveTo>
                  <a:lnTo>
                    <a:pt x="0" y="4402"/>
                  </a:lnTo>
                  <a:lnTo>
                    <a:pt x="5844" y="4402"/>
                  </a:lnTo>
                  <a:lnTo>
                    <a:pt x="5844" y="3969"/>
                  </a:lnTo>
                  <a:lnTo>
                    <a:pt x="428" y="3969"/>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3595602" y="3513419"/>
              <a:ext cx="123222" cy="98500"/>
            </a:xfrm>
            <a:custGeom>
              <a:avLst/>
              <a:gdLst/>
              <a:ahLst/>
              <a:cxnLst/>
              <a:rect l="l" t="t" r="r" b="b"/>
              <a:pathLst>
                <a:path w="4783" h="3823" extrusionOk="0">
                  <a:moveTo>
                    <a:pt x="0" y="1"/>
                  </a:moveTo>
                  <a:lnTo>
                    <a:pt x="0" y="434"/>
                  </a:lnTo>
                  <a:lnTo>
                    <a:pt x="3698" y="434"/>
                  </a:lnTo>
                  <a:cubicBezTo>
                    <a:pt x="4055" y="439"/>
                    <a:pt x="4345" y="729"/>
                    <a:pt x="4350" y="1086"/>
                  </a:cubicBezTo>
                  <a:lnTo>
                    <a:pt x="4350" y="3822"/>
                  </a:lnTo>
                  <a:lnTo>
                    <a:pt x="4783" y="3822"/>
                  </a:lnTo>
                  <a:lnTo>
                    <a:pt x="4783" y="1086"/>
                  </a:lnTo>
                  <a:cubicBezTo>
                    <a:pt x="4778" y="486"/>
                    <a:pt x="4298" y="6"/>
                    <a:pt x="36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3546937" y="3543229"/>
              <a:ext cx="56549" cy="48438"/>
            </a:xfrm>
            <a:custGeom>
              <a:avLst/>
              <a:gdLst/>
              <a:ahLst/>
              <a:cxnLst/>
              <a:rect l="l" t="t" r="r" b="b"/>
              <a:pathLst>
                <a:path w="2195" h="1880" extrusionOk="0">
                  <a:moveTo>
                    <a:pt x="1252" y="432"/>
                  </a:moveTo>
                  <a:cubicBezTo>
                    <a:pt x="1512" y="432"/>
                    <a:pt x="1761" y="635"/>
                    <a:pt x="1761" y="938"/>
                  </a:cubicBezTo>
                  <a:cubicBezTo>
                    <a:pt x="1761" y="1219"/>
                    <a:pt x="1537" y="1442"/>
                    <a:pt x="1257" y="1447"/>
                  </a:cubicBezTo>
                  <a:lnTo>
                    <a:pt x="1257" y="1442"/>
                  </a:lnTo>
                  <a:cubicBezTo>
                    <a:pt x="804" y="1442"/>
                    <a:pt x="581" y="900"/>
                    <a:pt x="900" y="581"/>
                  </a:cubicBezTo>
                  <a:cubicBezTo>
                    <a:pt x="1002" y="478"/>
                    <a:pt x="1129" y="432"/>
                    <a:pt x="1252" y="432"/>
                  </a:cubicBezTo>
                  <a:close/>
                  <a:moveTo>
                    <a:pt x="1257" y="0"/>
                  </a:moveTo>
                  <a:cubicBezTo>
                    <a:pt x="419" y="0"/>
                    <a:pt x="0" y="1009"/>
                    <a:pt x="595" y="1604"/>
                  </a:cubicBezTo>
                  <a:cubicBezTo>
                    <a:pt x="786" y="1795"/>
                    <a:pt x="1020" y="1880"/>
                    <a:pt x="1250" y="1880"/>
                  </a:cubicBezTo>
                  <a:cubicBezTo>
                    <a:pt x="1732" y="1880"/>
                    <a:pt x="2194" y="1505"/>
                    <a:pt x="2194" y="938"/>
                  </a:cubicBezTo>
                  <a:cubicBezTo>
                    <a:pt x="2194" y="419"/>
                    <a:pt x="1775" y="0"/>
                    <a:pt x="12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3636178" y="3543229"/>
              <a:ext cx="56549" cy="48438"/>
            </a:xfrm>
            <a:custGeom>
              <a:avLst/>
              <a:gdLst/>
              <a:ahLst/>
              <a:cxnLst/>
              <a:rect l="l" t="t" r="r" b="b"/>
              <a:pathLst>
                <a:path w="2195" h="1880" extrusionOk="0">
                  <a:moveTo>
                    <a:pt x="1253" y="432"/>
                  </a:moveTo>
                  <a:cubicBezTo>
                    <a:pt x="1512" y="432"/>
                    <a:pt x="1761" y="635"/>
                    <a:pt x="1761" y="938"/>
                  </a:cubicBezTo>
                  <a:cubicBezTo>
                    <a:pt x="1761" y="1219"/>
                    <a:pt x="1538" y="1442"/>
                    <a:pt x="1257" y="1447"/>
                  </a:cubicBezTo>
                  <a:lnTo>
                    <a:pt x="1257" y="1442"/>
                  </a:lnTo>
                  <a:cubicBezTo>
                    <a:pt x="805" y="1442"/>
                    <a:pt x="581" y="900"/>
                    <a:pt x="900" y="581"/>
                  </a:cubicBezTo>
                  <a:cubicBezTo>
                    <a:pt x="1003" y="478"/>
                    <a:pt x="1129" y="432"/>
                    <a:pt x="1253" y="432"/>
                  </a:cubicBezTo>
                  <a:close/>
                  <a:moveTo>
                    <a:pt x="1257" y="0"/>
                  </a:moveTo>
                  <a:cubicBezTo>
                    <a:pt x="419" y="0"/>
                    <a:pt x="1" y="1009"/>
                    <a:pt x="591" y="1604"/>
                  </a:cubicBezTo>
                  <a:cubicBezTo>
                    <a:pt x="783" y="1795"/>
                    <a:pt x="1018" y="1880"/>
                    <a:pt x="1249" y="1880"/>
                  </a:cubicBezTo>
                  <a:cubicBezTo>
                    <a:pt x="1732" y="1880"/>
                    <a:pt x="2194" y="1505"/>
                    <a:pt x="2194" y="938"/>
                  </a:cubicBezTo>
                  <a:cubicBezTo>
                    <a:pt x="2194" y="419"/>
                    <a:pt x="1776" y="0"/>
                    <a:pt x="12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3546937" y="3610167"/>
              <a:ext cx="56549" cy="48464"/>
            </a:xfrm>
            <a:custGeom>
              <a:avLst/>
              <a:gdLst/>
              <a:ahLst/>
              <a:cxnLst/>
              <a:rect l="l" t="t" r="r" b="b"/>
              <a:pathLst>
                <a:path w="2195" h="1881" extrusionOk="0">
                  <a:moveTo>
                    <a:pt x="1252" y="432"/>
                  </a:moveTo>
                  <a:cubicBezTo>
                    <a:pt x="1512" y="432"/>
                    <a:pt x="1761" y="635"/>
                    <a:pt x="1761" y="938"/>
                  </a:cubicBezTo>
                  <a:cubicBezTo>
                    <a:pt x="1761" y="1219"/>
                    <a:pt x="1537" y="1442"/>
                    <a:pt x="1257" y="1442"/>
                  </a:cubicBezTo>
                  <a:cubicBezTo>
                    <a:pt x="804" y="1442"/>
                    <a:pt x="581" y="900"/>
                    <a:pt x="900" y="581"/>
                  </a:cubicBezTo>
                  <a:cubicBezTo>
                    <a:pt x="1002" y="478"/>
                    <a:pt x="1129" y="432"/>
                    <a:pt x="1252" y="432"/>
                  </a:cubicBezTo>
                  <a:close/>
                  <a:moveTo>
                    <a:pt x="1257" y="1"/>
                  </a:moveTo>
                  <a:cubicBezTo>
                    <a:pt x="419" y="1"/>
                    <a:pt x="0" y="1009"/>
                    <a:pt x="595" y="1604"/>
                  </a:cubicBezTo>
                  <a:cubicBezTo>
                    <a:pt x="786" y="1795"/>
                    <a:pt x="1020" y="1880"/>
                    <a:pt x="1250" y="1880"/>
                  </a:cubicBezTo>
                  <a:cubicBezTo>
                    <a:pt x="1732" y="1880"/>
                    <a:pt x="2194" y="1505"/>
                    <a:pt x="2194" y="938"/>
                  </a:cubicBezTo>
                  <a:cubicBezTo>
                    <a:pt x="2194" y="419"/>
                    <a:pt x="1775" y="1"/>
                    <a:pt x="12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3636178" y="3610167"/>
              <a:ext cx="56549" cy="48464"/>
            </a:xfrm>
            <a:custGeom>
              <a:avLst/>
              <a:gdLst/>
              <a:ahLst/>
              <a:cxnLst/>
              <a:rect l="l" t="t" r="r" b="b"/>
              <a:pathLst>
                <a:path w="2195" h="1881" extrusionOk="0">
                  <a:moveTo>
                    <a:pt x="1253" y="432"/>
                  </a:moveTo>
                  <a:cubicBezTo>
                    <a:pt x="1512" y="432"/>
                    <a:pt x="1761" y="635"/>
                    <a:pt x="1761" y="938"/>
                  </a:cubicBezTo>
                  <a:cubicBezTo>
                    <a:pt x="1761" y="1219"/>
                    <a:pt x="1533" y="1442"/>
                    <a:pt x="1257" y="1442"/>
                  </a:cubicBezTo>
                  <a:cubicBezTo>
                    <a:pt x="805" y="1442"/>
                    <a:pt x="581" y="900"/>
                    <a:pt x="900" y="581"/>
                  </a:cubicBezTo>
                  <a:cubicBezTo>
                    <a:pt x="1003" y="478"/>
                    <a:pt x="1129" y="432"/>
                    <a:pt x="1253" y="432"/>
                  </a:cubicBezTo>
                  <a:close/>
                  <a:moveTo>
                    <a:pt x="1257" y="1"/>
                  </a:moveTo>
                  <a:cubicBezTo>
                    <a:pt x="419" y="1"/>
                    <a:pt x="1" y="1009"/>
                    <a:pt x="591" y="1604"/>
                  </a:cubicBezTo>
                  <a:cubicBezTo>
                    <a:pt x="783" y="1795"/>
                    <a:pt x="1018" y="1880"/>
                    <a:pt x="1249" y="1880"/>
                  </a:cubicBezTo>
                  <a:cubicBezTo>
                    <a:pt x="1732" y="1880"/>
                    <a:pt x="2194" y="1505"/>
                    <a:pt x="2194" y="938"/>
                  </a:cubicBezTo>
                  <a:cubicBezTo>
                    <a:pt x="2194" y="419"/>
                    <a:pt x="1776" y="1"/>
                    <a:pt x="12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3581124" y="3711320"/>
              <a:ext cx="85609" cy="85617"/>
            </a:xfrm>
            <a:custGeom>
              <a:avLst/>
              <a:gdLst/>
              <a:ahLst/>
              <a:cxnLst/>
              <a:rect l="l" t="t" r="r" b="b"/>
              <a:pathLst>
                <a:path w="3323" h="3323" extrusionOk="0">
                  <a:moveTo>
                    <a:pt x="2023" y="434"/>
                  </a:moveTo>
                  <a:lnTo>
                    <a:pt x="2023" y="1300"/>
                  </a:lnTo>
                  <a:lnTo>
                    <a:pt x="2889" y="1300"/>
                  </a:lnTo>
                  <a:lnTo>
                    <a:pt x="2889" y="2023"/>
                  </a:lnTo>
                  <a:lnTo>
                    <a:pt x="2023" y="2023"/>
                  </a:lnTo>
                  <a:lnTo>
                    <a:pt x="2023" y="2889"/>
                  </a:lnTo>
                  <a:lnTo>
                    <a:pt x="1305" y="2889"/>
                  </a:lnTo>
                  <a:lnTo>
                    <a:pt x="1305" y="2023"/>
                  </a:lnTo>
                  <a:lnTo>
                    <a:pt x="439" y="2023"/>
                  </a:lnTo>
                  <a:lnTo>
                    <a:pt x="439" y="1300"/>
                  </a:lnTo>
                  <a:lnTo>
                    <a:pt x="1305" y="1300"/>
                  </a:lnTo>
                  <a:lnTo>
                    <a:pt x="1305" y="434"/>
                  </a:lnTo>
                  <a:close/>
                  <a:moveTo>
                    <a:pt x="867" y="0"/>
                  </a:moveTo>
                  <a:lnTo>
                    <a:pt x="867" y="867"/>
                  </a:lnTo>
                  <a:lnTo>
                    <a:pt x="1" y="867"/>
                  </a:lnTo>
                  <a:lnTo>
                    <a:pt x="1" y="2456"/>
                  </a:lnTo>
                  <a:lnTo>
                    <a:pt x="867" y="2456"/>
                  </a:lnTo>
                  <a:lnTo>
                    <a:pt x="867" y="3322"/>
                  </a:lnTo>
                  <a:lnTo>
                    <a:pt x="2456" y="3322"/>
                  </a:lnTo>
                  <a:lnTo>
                    <a:pt x="2456" y="2456"/>
                  </a:lnTo>
                  <a:lnTo>
                    <a:pt x="3323" y="2456"/>
                  </a:lnTo>
                  <a:lnTo>
                    <a:pt x="3323" y="867"/>
                  </a:lnTo>
                  <a:lnTo>
                    <a:pt x="2456" y="867"/>
                  </a:lnTo>
                  <a:lnTo>
                    <a:pt x="245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3477661" y="3513548"/>
              <a:ext cx="292662" cy="379982"/>
            </a:xfrm>
            <a:custGeom>
              <a:avLst/>
              <a:gdLst/>
              <a:ahLst/>
              <a:cxnLst/>
              <a:rect l="l" t="t" r="r" b="b"/>
              <a:pathLst>
                <a:path w="11360" h="14748" extrusionOk="0">
                  <a:moveTo>
                    <a:pt x="3079" y="1"/>
                  </a:moveTo>
                  <a:cubicBezTo>
                    <a:pt x="2485" y="1"/>
                    <a:pt x="1999" y="481"/>
                    <a:pt x="1999" y="1081"/>
                  </a:cubicBezTo>
                  <a:lnTo>
                    <a:pt x="1999" y="6235"/>
                  </a:lnTo>
                  <a:lnTo>
                    <a:pt x="1680" y="6235"/>
                  </a:lnTo>
                  <a:lnTo>
                    <a:pt x="1" y="8276"/>
                  </a:lnTo>
                  <a:lnTo>
                    <a:pt x="334" y="8552"/>
                  </a:lnTo>
                  <a:lnTo>
                    <a:pt x="1566" y="7053"/>
                  </a:lnTo>
                  <a:lnTo>
                    <a:pt x="1566" y="9913"/>
                  </a:lnTo>
                  <a:lnTo>
                    <a:pt x="1999" y="9913"/>
                  </a:lnTo>
                  <a:lnTo>
                    <a:pt x="1999" y="6668"/>
                  </a:lnTo>
                  <a:lnTo>
                    <a:pt x="9356" y="6668"/>
                  </a:lnTo>
                  <a:lnTo>
                    <a:pt x="9356" y="14315"/>
                  </a:lnTo>
                  <a:lnTo>
                    <a:pt x="7843" y="14315"/>
                  </a:lnTo>
                  <a:lnTo>
                    <a:pt x="7843" y="14748"/>
                  </a:lnTo>
                  <a:lnTo>
                    <a:pt x="9789" y="14748"/>
                  </a:lnTo>
                  <a:lnTo>
                    <a:pt x="9789" y="7053"/>
                  </a:lnTo>
                  <a:lnTo>
                    <a:pt x="11022" y="8552"/>
                  </a:lnTo>
                  <a:lnTo>
                    <a:pt x="11360" y="8276"/>
                  </a:lnTo>
                  <a:lnTo>
                    <a:pt x="9675" y="6235"/>
                  </a:lnTo>
                  <a:lnTo>
                    <a:pt x="9356" y="6235"/>
                  </a:lnTo>
                  <a:lnTo>
                    <a:pt x="9356" y="4245"/>
                  </a:lnTo>
                  <a:lnTo>
                    <a:pt x="8928" y="4245"/>
                  </a:lnTo>
                  <a:lnTo>
                    <a:pt x="8928" y="6235"/>
                  </a:lnTo>
                  <a:lnTo>
                    <a:pt x="2432" y="6235"/>
                  </a:lnTo>
                  <a:lnTo>
                    <a:pt x="2432" y="1081"/>
                  </a:lnTo>
                  <a:cubicBezTo>
                    <a:pt x="2432" y="724"/>
                    <a:pt x="2723" y="434"/>
                    <a:pt x="3079" y="434"/>
                  </a:cubicBezTo>
                  <a:lnTo>
                    <a:pt x="4145" y="434"/>
                  </a:lnTo>
                  <a:lnTo>
                    <a:pt x="414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3564455" y="3852564"/>
              <a:ext cx="11181" cy="11182"/>
            </a:xfrm>
            <a:custGeom>
              <a:avLst/>
              <a:gdLst/>
              <a:ahLst/>
              <a:cxnLst/>
              <a:rect l="l" t="t" r="r" b="b"/>
              <a:pathLst>
                <a:path w="434" h="434" extrusionOk="0">
                  <a:moveTo>
                    <a:pt x="1" y="0"/>
                  </a:moveTo>
                  <a:lnTo>
                    <a:pt x="1" y="434"/>
                  </a:lnTo>
                  <a:lnTo>
                    <a:pt x="434" y="434"/>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3586766" y="3852564"/>
              <a:ext cx="118945" cy="11182"/>
            </a:xfrm>
            <a:custGeom>
              <a:avLst/>
              <a:gdLst/>
              <a:ahLst/>
              <a:cxnLst/>
              <a:rect l="l" t="t" r="r" b="b"/>
              <a:pathLst>
                <a:path w="4617" h="434" extrusionOk="0">
                  <a:moveTo>
                    <a:pt x="1" y="0"/>
                  </a:moveTo>
                  <a:lnTo>
                    <a:pt x="1" y="434"/>
                  </a:lnTo>
                  <a:lnTo>
                    <a:pt x="4617" y="434"/>
                  </a:lnTo>
                  <a:lnTo>
                    <a:pt x="461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a:off x="3542145" y="3852564"/>
              <a:ext cx="11181" cy="11182"/>
            </a:xfrm>
            <a:custGeom>
              <a:avLst/>
              <a:gdLst/>
              <a:ahLst/>
              <a:cxnLst/>
              <a:rect l="l" t="t" r="r" b="b"/>
              <a:pathLst>
                <a:path w="434" h="434" extrusionOk="0">
                  <a:moveTo>
                    <a:pt x="1" y="0"/>
                  </a:moveTo>
                  <a:lnTo>
                    <a:pt x="1" y="434"/>
                  </a:lnTo>
                  <a:lnTo>
                    <a:pt x="434" y="434"/>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p:nvPr/>
          </p:nvSpPr>
          <p:spPr>
            <a:xfrm>
              <a:off x="3618273" y="3815411"/>
              <a:ext cx="11181" cy="11182"/>
            </a:xfrm>
            <a:custGeom>
              <a:avLst/>
              <a:gdLst/>
              <a:ahLst/>
              <a:cxnLst/>
              <a:rect l="l" t="t" r="r" b="b"/>
              <a:pathLst>
                <a:path w="434" h="434" extrusionOk="0">
                  <a:moveTo>
                    <a:pt x="6"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3640712" y="3815411"/>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3596092" y="3815411"/>
              <a:ext cx="11181" cy="11182"/>
            </a:xfrm>
            <a:custGeom>
              <a:avLst/>
              <a:gdLst/>
              <a:ahLst/>
              <a:cxnLst/>
              <a:rect l="l" t="t" r="r" b="b"/>
              <a:pathLst>
                <a:path w="434" h="434" extrusionOk="0">
                  <a:moveTo>
                    <a:pt x="0" y="1"/>
                  </a:moveTo>
                  <a:lnTo>
                    <a:pt x="0"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3618273" y="3562218"/>
              <a:ext cx="11181" cy="11182"/>
            </a:xfrm>
            <a:custGeom>
              <a:avLst/>
              <a:gdLst/>
              <a:ahLst/>
              <a:cxnLst/>
              <a:rect l="l" t="t" r="r" b="b"/>
              <a:pathLst>
                <a:path w="434" h="434" extrusionOk="0">
                  <a:moveTo>
                    <a:pt x="6"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p:nvPr/>
          </p:nvSpPr>
          <p:spPr>
            <a:xfrm>
              <a:off x="3618273" y="3539906"/>
              <a:ext cx="11181" cy="11182"/>
            </a:xfrm>
            <a:custGeom>
              <a:avLst/>
              <a:gdLst/>
              <a:ahLst/>
              <a:cxnLst/>
              <a:rect l="l" t="t" r="r" b="b"/>
              <a:pathLst>
                <a:path w="434" h="434" extrusionOk="0">
                  <a:moveTo>
                    <a:pt x="6"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7"/>
            <p:cNvSpPr/>
            <p:nvPr/>
          </p:nvSpPr>
          <p:spPr>
            <a:xfrm>
              <a:off x="3618273" y="3584556"/>
              <a:ext cx="11181" cy="74306"/>
            </a:xfrm>
            <a:custGeom>
              <a:avLst/>
              <a:gdLst/>
              <a:ahLst/>
              <a:cxnLst/>
              <a:rect l="l" t="t" r="r" b="b"/>
              <a:pathLst>
                <a:path w="434" h="2884" extrusionOk="0">
                  <a:moveTo>
                    <a:pt x="6" y="0"/>
                  </a:moveTo>
                  <a:lnTo>
                    <a:pt x="1" y="2884"/>
                  </a:lnTo>
                  <a:lnTo>
                    <a:pt x="434" y="2884"/>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7"/>
          <p:cNvGrpSpPr/>
          <p:nvPr/>
        </p:nvGrpSpPr>
        <p:grpSpPr>
          <a:xfrm>
            <a:off x="6030365" y="3513548"/>
            <a:ext cx="263963" cy="379982"/>
            <a:chOff x="6030365" y="3513548"/>
            <a:chExt cx="263963" cy="379982"/>
          </a:xfrm>
        </p:grpSpPr>
        <p:sp>
          <p:nvSpPr>
            <p:cNvPr id="968" name="Google Shape;968;p47"/>
            <p:cNvSpPr/>
            <p:nvPr/>
          </p:nvSpPr>
          <p:spPr>
            <a:xfrm>
              <a:off x="6030365" y="3649639"/>
              <a:ext cx="121985" cy="243788"/>
            </a:xfrm>
            <a:custGeom>
              <a:avLst/>
              <a:gdLst/>
              <a:ahLst/>
              <a:cxnLst/>
              <a:rect l="l" t="t" r="r" b="b"/>
              <a:pathLst>
                <a:path w="4735" h="9462" extrusionOk="0">
                  <a:moveTo>
                    <a:pt x="0" y="1"/>
                  </a:moveTo>
                  <a:lnTo>
                    <a:pt x="0" y="8095"/>
                  </a:lnTo>
                  <a:cubicBezTo>
                    <a:pt x="5" y="8847"/>
                    <a:pt x="614" y="9461"/>
                    <a:pt x="1371" y="9461"/>
                  </a:cubicBezTo>
                  <a:lnTo>
                    <a:pt x="4735" y="9461"/>
                  </a:lnTo>
                  <a:lnTo>
                    <a:pt x="4735" y="9033"/>
                  </a:lnTo>
                  <a:lnTo>
                    <a:pt x="1371" y="9033"/>
                  </a:lnTo>
                  <a:cubicBezTo>
                    <a:pt x="852" y="9033"/>
                    <a:pt x="433" y="8609"/>
                    <a:pt x="433" y="8095"/>
                  </a:cubicBez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6240355" y="3513548"/>
              <a:ext cx="53972" cy="312066"/>
            </a:xfrm>
            <a:custGeom>
              <a:avLst/>
              <a:gdLst/>
              <a:ahLst/>
              <a:cxnLst/>
              <a:rect l="l" t="t" r="r" b="b"/>
              <a:pathLst>
                <a:path w="2095" h="12112" extrusionOk="0">
                  <a:moveTo>
                    <a:pt x="1" y="1"/>
                  </a:moveTo>
                  <a:lnTo>
                    <a:pt x="1" y="429"/>
                  </a:lnTo>
                  <a:lnTo>
                    <a:pt x="724" y="429"/>
                  </a:lnTo>
                  <a:cubicBezTo>
                    <a:pt x="1243" y="434"/>
                    <a:pt x="1662" y="853"/>
                    <a:pt x="1662" y="1371"/>
                  </a:cubicBezTo>
                  <a:lnTo>
                    <a:pt x="1662" y="12112"/>
                  </a:lnTo>
                  <a:lnTo>
                    <a:pt x="2095" y="12112"/>
                  </a:lnTo>
                  <a:lnTo>
                    <a:pt x="2095" y="1371"/>
                  </a:lnTo>
                  <a:cubicBezTo>
                    <a:pt x="2095" y="615"/>
                    <a:pt x="1481" y="1"/>
                    <a:pt x="7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6163608" y="3836873"/>
              <a:ext cx="130590" cy="56657"/>
            </a:xfrm>
            <a:custGeom>
              <a:avLst/>
              <a:gdLst/>
              <a:ahLst/>
              <a:cxnLst/>
              <a:rect l="l" t="t" r="r" b="b"/>
              <a:pathLst>
                <a:path w="5069" h="2199" extrusionOk="0">
                  <a:moveTo>
                    <a:pt x="4636" y="0"/>
                  </a:moveTo>
                  <a:lnTo>
                    <a:pt x="4641" y="828"/>
                  </a:lnTo>
                  <a:cubicBezTo>
                    <a:pt x="4641" y="1347"/>
                    <a:pt x="4222" y="1766"/>
                    <a:pt x="3703" y="1766"/>
                  </a:cubicBezTo>
                  <a:lnTo>
                    <a:pt x="1" y="1766"/>
                  </a:lnTo>
                  <a:lnTo>
                    <a:pt x="1" y="2199"/>
                  </a:lnTo>
                  <a:lnTo>
                    <a:pt x="3703" y="2199"/>
                  </a:lnTo>
                  <a:cubicBezTo>
                    <a:pt x="4455" y="2194"/>
                    <a:pt x="5069" y="1585"/>
                    <a:pt x="5069" y="833"/>
                  </a:cubicBezTo>
                  <a:lnTo>
                    <a:pt x="50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6030365" y="3513548"/>
              <a:ext cx="198990" cy="124857"/>
            </a:xfrm>
            <a:custGeom>
              <a:avLst/>
              <a:gdLst/>
              <a:ahLst/>
              <a:cxnLst/>
              <a:rect l="l" t="t" r="r" b="b"/>
              <a:pathLst>
                <a:path w="7724" h="4846" extrusionOk="0">
                  <a:moveTo>
                    <a:pt x="1371" y="1"/>
                  </a:moveTo>
                  <a:cubicBezTo>
                    <a:pt x="614" y="1"/>
                    <a:pt x="5" y="610"/>
                    <a:pt x="0" y="1366"/>
                  </a:cubicBezTo>
                  <a:lnTo>
                    <a:pt x="0" y="4845"/>
                  </a:lnTo>
                  <a:lnTo>
                    <a:pt x="433" y="4845"/>
                  </a:lnTo>
                  <a:lnTo>
                    <a:pt x="433" y="1371"/>
                  </a:lnTo>
                  <a:cubicBezTo>
                    <a:pt x="433" y="853"/>
                    <a:pt x="852" y="434"/>
                    <a:pt x="1371" y="429"/>
                  </a:cubicBezTo>
                  <a:lnTo>
                    <a:pt x="7723" y="429"/>
                  </a:lnTo>
                  <a:lnTo>
                    <a:pt x="77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6057930" y="3543229"/>
              <a:ext cx="82285" cy="77888"/>
            </a:xfrm>
            <a:custGeom>
              <a:avLst/>
              <a:gdLst/>
              <a:ahLst/>
              <a:cxnLst/>
              <a:rect l="l" t="t" r="r" b="b"/>
              <a:pathLst>
                <a:path w="3194" h="3023" extrusionOk="0">
                  <a:moveTo>
                    <a:pt x="2228" y="435"/>
                  </a:moveTo>
                  <a:cubicBezTo>
                    <a:pt x="2342" y="435"/>
                    <a:pt x="2456" y="479"/>
                    <a:pt x="2542" y="567"/>
                  </a:cubicBezTo>
                  <a:cubicBezTo>
                    <a:pt x="2718" y="738"/>
                    <a:pt x="2718" y="1023"/>
                    <a:pt x="2547" y="1200"/>
                  </a:cubicBezTo>
                  <a:lnTo>
                    <a:pt x="2066" y="1675"/>
                  </a:lnTo>
                  <a:lnTo>
                    <a:pt x="1433" y="1043"/>
                  </a:lnTo>
                  <a:lnTo>
                    <a:pt x="1914" y="567"/>
                  </a:lnTo>
                  <a:cubicBezTo>
                    <a:pt x="1999" y="479"/>
                    <a:pt x="2114" y="435"/>
                    <a:pt x="2228" y="435"/>
                  </a:cubicBezTo>
                  <a:close/>
                  <a:moveTo>
                    <a:pt x="1124" y="1352"/>
                  </a:moveTo>
                  <a:lnTo>
                    <a:pt x="1757" y="1985"/>
                  </a:lnTo>
                  <a:lnTo>
                    <a:pt x="1281" y="2461"/>
                  </a:lnTo>
                  <a:cubicBezTo>
                    <a:pt x="1193" y="2549"/>
                    <a:pt x="1077" y="2593"/>
                    <a:pt x="963" y="2593"/>
                  </a:cubicBezTo>
                  <a:cubicBezTo>
                    <a:pt x="848" y="2593"/>
                    <a:pt x="734" y="2549"/>
                    <a:pt x="648" y="2461"/>
                  </a:cubicBezTo>
                  <a:cubicBezTo>
                    <a:pt x="472" y="2289"/>
                    <a:pt x="472" y="2004"/>
                    <a:pt x="648" y="1828"/>
                  </a:cubicBezTo>
                  <a:lnTo>
                    <a:pt x="1124" y="1352"/>
                  </a:lnTo>
                  <a:close/>
                  <a:moveTo>
                    <a:pt x="2230" y="0"/>
                  </a:moveTo>
                  <a:cubicBezTo>
                    <a:pt x="2004" y="0"/>
                    <a:pt x="1778" y="86"/>
                    <a:pt x="1604" y="257"/>
                  </a:cubicBezTo>
                  <a:lnTo>
                    <a:pt x="339" y="1523"/>
                  </a:lnTo>
                  <a:cubicBezTo>
                    <a:pt x="1" y="1866"/>
                    <a:pt x="1" y="2423"/>
                    <a:pt x="343" y="2765"/>
                  </a:cubicBezTo>
                  <a:cubicBezTo>
                    <a:pt x="515" y="2937"/>
                    <a:pt x="741" y="3023"/>
                    <a:pt x="967" y="3023"/>
                  </a:cubicBezTo>
                  <a:cubicBezTo>
                    <a:pt x="1191" y="3023"/>
                    <a:pt x="1415" y="2938"/>
                    <a:pt x="1585" y="2770"/>
                  </a:cubicBezTo>
                  <a:lnTo>
                    <a:pt x="2851" y="1504"/>
                  </a:lnTo>
                  <a:cubicBezTo>
                    <a:pt x="3194" y="1161"/>
                    <a:pt x="3194" y="605"/>
                    <a:pt x="2851" y="257"/>
                  </a:cubicBezTo>
                  <a:cubicBezTo>
                    <a:pt x="2680" y="86"/>
                    <a:pt x="2455" y="0"/>
                    <a:pt x="2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6184450" y="3543332"/>
              <a:ext cx="82285" cy="77785"/>
            </a:xfrm>
            <a:custGeom>
              <a:avLst/>
              <a:gdLst/>
              <a:ahLst/>
              <a:cxnLst/>
              <a:rect l="l" t="t" r="r" b="b"/>
              <a:pathLst>
                <a:path w="3194" h="3019" extrusionOk="0">
                  <a:moveTo>
                    <a:pt x="2228" y="431"/>
                  </a:moveTo>
                  <a:cubicBezTo>
                    <a:pt x="2343" y="431"/>
                    <a:pt x="2459" y="475"/>
                    <a:pt x="2547" y="563"/>
                  </a:cubicBezTo>
                  <a:cubicBezTo>
                    <a:pt x="2718" y="734"/>
                    <a:pt x="2718" y="1019"/>
                    <a:pt x="2547" y="1196"/>
                  </a:cubicBezTo>
                  <a:lnTo>
                    <a:pt x="2066" y="1671"/>
                  </a:lnTo>
                  <a:lnTo>
                    <a:pt x="1433" y="1039"/>
                  </a:lnTo>
                  <a:lnTo>
                    <a:pt x="1914" y="563"/>
                  </a:lnTo>
                  <a:cubicBezTo>
                    <a:pt x="1999" y="475"/>
                    <a:pt x="2114" y="431"/>
                    <a:pt x="2228" y="431"/>
                  </a:cubicBezTo>
                  <a:close/>
                  <a:moveTo>
                    <a:pt x="1129" y="1348"/>
                  </a:moveTo>
                  <a:lnTo>
                    <a:pt x="1762" y="1981"/>
                  </a:lnTo>
                  <a:lnTo>
                    <a:pt x="1281" y="2457"/>
                  </a:lnTo>
                  <a:cubicBezTo>
                    <a:pt x="1193" y="2545"/>
                    <a:pt x="1077" y="2589"/>
                    <a:pt x="963" y="2589"/>
                  </a:cubicBezTo>
                  <a:cubicBezTo>
                    <a:pt x="848" y="2589"/>
                    <a:pt x="734" y="2545"/>
                    <a:pt x="648" y="2457"/>
                  </a:cubicBezTo>
                  <a:cubicBezTo>
                    <a:pt x="472" y="2285"/>
                    <a:pt x="472" y="2000"/>
                    <a:pt x="648" y="1824"/>
                  </a:cubicBezTo>
                  <a:lnTo>
                    <a:pt x="1129" y="1348"/>
                  </a:lnTo>
                  <a:close/>
                  <a:moveTo>
                    <a:pt x="2225" y="1"/>
                  </a:moveTo>
                  <a:cubicBezTo>
                    <a:pt x="2001" y="1"/>
                    <a:pt x="1778" y="85"/>
                    <a:pt x="1604" y="253"/>
                  </a:cubicBezTo>
                  <a:lnTo>
                    <a:pt x="343" y="1519"/>
                  </a:lnTo>
                  <a:cubicBezTo>
                    <a:pt x="1" y="1862"/>
                    <a:pt x="1" y="2419"/>
                    <a:pt x="343" y="2761"/>
                  </a:cubicBezTo>
                  <a:cubicBezTo>
                    <a:pt x="515" y="2933"/>
                    <a:pt x="741" y="3019"/>
                    <a:pt x="967" y="3019"/>
                  </a:cubicBezTo>
                  <a:cubicBezTo>
                    <a:pt x="1191" y="3019"/>
                    <a:pt x="1415" y="2934"/>
                    <a:pt x="1585" y="2766"/>
                  </a:cubicBezTo>
                  <a:lnTo>
                    <a:pt x="2851" y="1500"/>
                  </a:lnTo>
                  <a:cubicBezTo>
                    <a:pt x="3194" y="1157"/>
                    <a:pt x="3189" y="601"/>
                    <a:pt x="2846" y="258"/>
                  </a:cubicBezTo>
                  <a:cubicBezTo>
                    <a:pt x="2675" y="86"/>
                    <a:pt x="2450" y="1"/>
                    <a:pt x="22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p:nvPr/>
          </p:nvSpPr>
          <p:spPr>
            <a:xfrm>
              <a:off x="6052469" y="3785858"/>
              <a:ext cx="87747" cy="77888"/>
            </a:xfrm>
            <a:custGeom>
              <a:avLst/>
              <a:gdLst/>
              <a:ahLst/>
              <a:cxnLst/>
              <a:rect l="l" t="t" r="r" b="b"/>
              <a:pathLst>
                <a:path w="3406" h="3023" extrusionOk="0">
                  <a:moveTo>
                    <a:pt x="2444" y="430"/>
                  </a:moveTo>
                  <a:cubicBezTo>
                    <a:pt x="2559" y="430"/>
                    <a:pt x="2673" y="474"/>
                    <a:pt x="2759" y="562"/>
                  </a:cubicBezTo>
                  <a:cubicBezTo>
                    <a:pt x="2935" y="738"/>
                    <a:pt x="2935" y="1019"/>
                    <a:pt x="2759" y="1195"/>
                  </a:cubicBezTo>
                  <a:lnTo>
                    <a:pt x="2283" y="1676"/>
                  </a:lnTo>
                  <a:lnTo>
                    <a:pt x="1650" y="1043"/>
                  </a:lnTo>
                  <a:lnTo>
                    <a:pt x="2126" y="562"/>
                  </a:lnTo>
                  <a:cubicBezTo>
                    <a:pt x="2214" y="474"/>
                    <a:pt x="2329" y="430"/>
                    <a:pt x="2444" y="430"/>
                  </a:cubicBezTo>
                  <a:close/>
                  <a:moveTo>
                    <a:pt x="1341" y="1347"/>
                  </a:moveTo>
                  <a:lnTo>
                    <a:pt x="1974" y="1980"/>
                  </a:lnTo>
                  <a:lnTo>
                    <a:pt x="1493" y="2461"/>
                  </a:lnTo>
                  <a:cubicBezTo>
                    <a:pt x="1407" y="2549"/>
                    <a:pt x="1293" y="2593"/>
                    <a:pt x="1178" y="2593"/>
                  </a:cubicBezTo>
                  <a:cubicBezTo>
                    <a:pt x="1063" y="2593"/>
                    <a:pt x="948" y="2549"/>
                    <a:pt x="860" y="2461"/>
                  </a:cubicBezTo>
                  <a:cubicBezTo>
                    <a:pt x="689" y="2285"/>
                    <a:pt x="689" y="2004"/>
                    <a:pt x="860" y="1828"/>
                  </a:cubicBezTo>
                  <a:lnTo>
                    <a:pt x="1341" y="1347"/>
                  </a:lnTo>
                  <a:close/>
                  <a:moveTo>
                    <a:pt x="2439" y="1"/>
                  </a:moveTo>
                  <a:cubicBezTo>
                    <a:pt x="2215" y="1"/>
                    <a:pt x="1990" y="86"/>
                    <a:pt x="1816" y="258"/>
                  </a:cubicBezTo>
                  <a:lnTo>
                    <a:pt x="555" y="1524"/>
                  </a:lnTo>
                  <a:cubicBezTo>
                    <a:pt x="0" y="2074"/>
                    <a:pt x="387" y="3023"/>
                    <a:pt x="1168" y="3023"/>
                  </a:cubicBezTo>
                  <a:cubicBezTo>
                    <a:pt x="1170" y="3023"/>
                    <a:pt x="1172" y="3023"/>
                    <a:pt x="1174" y="3023"/>
                  </a:cubicBezTo>
                  <a:cubicBezTo>
                    <a:pt x="1407" y="3023"/>
                    <a:pt x="1631" y="2932"/>
                    <a:pt x="1797" y="2766"/>
                  </a:cubicBezTo>
                  <a:lnTo>
                    <a:pt x="3063" y="1500"/>
                  </a:lnTo>
                  <a:cubicBezTo>
                    <a:pt x="3406" y="1157"/>
                    <a:pt x="3401" y="600"/>
                    <a:pt x="3059" y="258"/>
                  </a:cubicBezTo>
                  <a:cubicBezTo>
                    <a:pt x="2887" y="86"/>
                    <a:pt x="2664" y="1"/>
                    <a:pt x="24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p:nvPr/>
          </p:nvSpPr>
          <p:spPr>
            <a:xfrm>
              <a:off x="6184347" y="3785858"/>
              <a:ext cx="82388" cy="77888"/>
            </a:xfrm>
            <a:custGeom>
              <a:avLst/>
              <a:gdLst/>
              <a:ahLst/>
              <a:cxnLst/>
              <a:rect l="l" t="t" r="r" b="b"/>
              <a:pathLst>
                <a:path w="3198" h="3023" extrusionOk="0">
                  <a:moveTo>
                    <a:pt x="2232" y="430"/>
                  </a:moveTo>
                  <a:cubicBezTo>
                    <a:pt x="2347" y="430"/>
                    <a:pt x="2463" y="474"/>
                    <a:pt x="2551" y="562"/>
                  </a:cubicBezTo>
                  <a:cubicBezTo>
                    <a:pt x="2722" y="738"/>
                    <a:pt x="2722" y="1019"/>
                    <a:pt x="2551" y="1195"/>
                  </a:cubicBezTo>
                  <a:lnTo>
                    <a:pt x="2070" y="1676"/>
                  </a:lnTo>
                  <a:lnTo>
                    <a:pt x="1437" y="1043"/>
                  </a:lnTo>
                  <a:lnTo>
                    <a:pt x="1918" y="562"/>
                  </a:lnTo>
                  <a:cubicBezTo>
                    <a:pt x="2003" y="474"/>
                    <a:pt x="2118" y="430"/>
                    <a:pt x="2232" y="430"/>
                  </a:cubicBezTo>
                  <a:close/>
                  <a:moveTo>
                    <a:pt x="1133" y="1347"/>
                  </a:moveTo>
                  <a:lnTo>
                    <a:pt x="1766" y="1980"/>
                  </a:lnTo>
                  <a:lnTo>
                    <a:pt x="1285" y="2461"/>
                  </a:lnTo>
                  <a:cubicBezTo>
                    <a:pt x="1197" y="2547"/>
                    <a:pt x="1083" y="2589"/>
                    <a:pt x="968" y="2589"/>
                  </a:cubicBezTo>
                  <a:cubicBezTo>
                    <a:pt x="854" y="2589"/>
                    <a:pt x="740" y="2547"/>
                    <a:pt x="652" y="2461"/>
                  </a:cubicBezTo>
                  <a:cubicBezTo>
                    <a:pt x="476" y="2285"/>
                    <a:pt x="476" y="1999"/>
                    <a:pt x="652" y="1828"/>
                  </a:cubicBezTo>
                  <a:lnTo>
                    <a:pt x="1133" y="1347"/>
                  </a:lnTo>
                  <a:close/>
                  <a:moveTo>
                    <a:pt x="2231" y="1"/>
                  </a:moveTo>
                  <a:cubicBezTo>
                    <a:pt x="2007" y="1"/>
                    <a:pt x="1782" y="86"/>
                    <a:pt x="1608" y="258"/>
                  </a:cubicBezTo>
                  <a:lnTo>
                    <a:pt x="347" y="1524"/>
                  </a:lnTo>
                  <a:cubicBezTo>
                    <a:pt x="0" y="1866"/>
                    <a:pt x="0" y="2423"/>
                    <a:pt x="347" y="2766"/>
                  </a:cubicBezTo>
                  <a:cubicBezTo>
                    <a:pt x="519" y="2937"/>
                    <a:pt x="744" y="3023"/>
                    <a:pt x="968" y="3023"/>
                  </a:cubicBezTo>
                  <a:cubicBezTo>
                    <a:pt x="1193" y="3023"/>
                    <a:pt x="1418" y="2937"/>
                    <a:pt x="1589" y="2766"/>
                  </a:cubicBezTo>
                  <a:lnTo>
                    <a:pt x="2855" y="1500"/>
                  </a:lnTo>
                  <a:cubicBezTo>
                    <a:pt x="3198" y="1157"/>
                    <a:pt x="3193" y="600"/>
                    <a:pt x="2850" y="258"/>
                  </a:cubicBezTo>
                  <a:cubicBezTo>
                    <a:pt x="2679" y="86"/>
                    <a:pt x="2456" y="1"/>
                    <a:pt x="22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6057930" y="3664479"/>
              <a:ext cx="87696" cy="77939"/>
            </a:xfrm>
            <a:custGeom>
              <a:avLst/>
              <a:gdLst/>
              <a:ahLst/>
              <a:cxnLst/>
              <a:rect l="l" t="t" r="r" b="b"/>
              <a:pathLst>
                <a:path w="3404" h="3025" extrusionOk="0">
                  <a:moveTo>
                    <a:pt x="2226" y="435"/>
                  </a:moveTo>
                  <a:cubicBezTo>
                    <a:pt x="2340" y="435"/>
                    <a:pt x="2454" y="479"/>
                    <a:pt x="2542" y="567"/>
                  </a:cubicBezTo>
                  <a:cubicBezTo>
                    <a:pt x="2718" y="738"/>
                    <a:pt x="2718" y="1024"/>
                    <a:pt x="2542" y="1200"/>
                  </a:cubicBezTo>
                  <a:lnTo>
                    <a:pt x="2061" y="1680"/>
                  </a:lnTo>
                  <a:lnTo>
                    <a:pt x="1428" y="1043"/>
                  </a:lnTo>
                  <a:lnTo>
                    <a:pt x="1909" y="567"/>
                  </a:lnTo>
                  <a:cubicBezTo>
                    <a:pt x="1997" y="479"/>
                    <a:pt x="2111" y="435"/>
                    <a:pt x="2226" y="435"/>
                  </a:cubicBezTo>
                  <a:close/>
                  <a:moveTo>
                    <a:pt x="1124" y="1352"/>
                  </a:moveTo>
                  <a:lnTo>
                    <a:pt x="1757" y="1985"/>
                  </a:lnTo>
                  <a:lnTo>
                    <a:pt x="1276" y="2466"/>
                  </a:lnTo>
                  <a:cubicBezTo>
                    <a:pt x="1188" y="2551"/>
                    <a:pt x="1074" y="2594"/>
                    <a:pt x="960" y="2594"/>
                  </a:cubicBezTo>
                  <a:cubicBezTo>
                    <a:pt x="845" y="2594"/>
                    <a:pt x="731" y="2551"/>
                    <a:pt x="643" y="2466"/>
                  </a:cubicBezTo>
                  <a:cubicBezTo>
                    <a:pt x="467" y="2290"/>
                    <a:pt x="467" y="2004"/>
                    <a:pt x="643" y="1833"/>
                  </a:cubicBezTo>
                  <a:lnTo>
                    <a:pt x="1124" y="1352"/>
                  </a:lnTo>
                  <a:close/>
                  <a:moveTo>
                    <a:pt x="2228" y="1"/>
                  </a:moveTo>
                  <a:cubicBezTo>
                    <a:pt x="1995" y="1"/>
                    <a:pt x="1771" y="96"/>
                    <a:pt x="1604" y="258"/>
                  </a:cubicBezTo>
                  <a:lnTo>
                    <a:pt x="339" y="1523"/>
                  </a:lnTo>
                  <a:cubicBezTo>
                    <a:pt x="1" y="1871"/>
                    <a:pt x="1" y="2423"/>
                    <a:pt x="343" y="2765"/>
                  </a:cubicBezTo>
                  <a:cubicBezTo>
                    <a:pt x="516" y="2938"/>
                    <a:pt x="743" y="3025"/>
                    <a:pt x="969" y="3025"/>
                  </a:cubicBezTo>
                  <a:cubicBezTo>
                    <a:pt x="1192" y="3025"/>
                    <a:pt x="1415" y="2940"/>
                    <a:pt x="1585" y="2770"/>
                  </a:cubicBezTo>
                  <a:lnTo>
                    <a:pt x="2851" y="1504"/>
                  </a:lnTo>
                  <a:cubicBezTo>
                    <a:pt x="3403" y="952"/>
                    <a:pt x="3013" y="1"/>
                    <a:pt x="22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6178937" y="3664402"/>
              <a:ext cx="87927" cy="78094"/>
            </a:xfrm>
            <a:custGeom>
              <a:avLst/>
              <a:gdLst/>
              <a:ahLst/>
              <a:cxnLst/>
              <a:rect l="l" t="t" r="r" b="b"/>
              <a:pathLst>
                <a:path w="3413" h="3031" extrusionOk="0">
                  <a:moveTo>
                    <a:pt x="2446" y="438"/>
                  </a:moveTo>
                  <a:cubicBezTo>
                    <a:pt x="2561" y="438"/>
                    <a:pt x="2675" y="482"/>
                    <a:pt x="2761" y="570"/>
                  </a:cubicBezTo>
                  <a:cubicBezTo>
                    <a:pt x="2937" y="741"/>
                    <a:pt x="2937" y="1027"/>
                    <a:pt x="2761" y="1203"/>
                  </a:cubicBezTo>
                  <a:lnTo>
                    <a:pt x="2280" y="1679"/>
                  </a:lnTo>
                  <a:lnTo>
                    <a:pt x="1647" y="1046"/>
                  </a:lnTo>
                  <a:lnTo>
                    <a:pt x="2128" y="570"/>
                  </a:lnTo>
                  <a:cubicBezTo>
                    <a:pt x="2216" y="482"/>
                    <a:pt x="2331" y="438"/>
                    <a:pt x="2446" y="438"/>
                  </a:cubicBezTo>
                  <a:close/>
                  <a:moveTo>
                    <a:pt x="1343" y="1355"/>
                  </a:moveTo>
                  <a:lnTo>
                    <a:pt x="1976" y="1988"/>
                  </a:lnTo>
                  <a:lnTo>
                    <a:pt x="1495" y="2469"/>
                  </a:lnTo>
                  <a:cubicBezTo>
                    <a:pt x="1409" y="2554"/>
                    <a:pt x="1295" y="2597"/>
                    <a:pt x="1180" y="2597"/>
                  </a:cubicBezTo>
                  <a:cubicBezTo>
                    <a:pt x="1065" y="2597"/>
                    <a:pt x="950" y="2554"/>
                    <a:pt x="862" y="2469"/>
                  </a:cubicBezTo>
                  <a:cubicBezTo>
                    <a:pt x="691" y="2293"/>
                    <a:pt x="691" y="2007"/>
                    <a:pt x="862" y="1836"/>
                  </a:cubicBezTo>
                  <a:lnTo>
                    <a:pt x="1343" y="1355"/>
                  </a:lnTo>
                  <a:close/>
                  <a:moveTo>
                    <a:pt x="2442" y="0"/>
                  </a:moveTo>
                  <a:cubicBezTo>
                    <a:pt x="2216" y="0"/>
                    <a:pt x="1990" y="87"/>
                    <a:pt x="1818" y="261"/>
                  </a:cubicBezTo>
                  <a:lnTo>
                    <a:pt x="557" y="1526"/>
                  </a:lnTo>
                  <a:cubicBezTo>
                    <a:pt x="1" y="2083"/>
                    <a:pt x="396" y="3030"/>
                    <a:pt x="1176" y="3030"/>
                  </a:cubicBezTo>
                  <a:cubicBezTo>
                    <a:pt x="1409" y="3030"/>
                    <a:pt x="1638" y="2940"/>
                    <a:pt x="1799" y="2773"/>
                  </a:cubicBezTo>
                  <a:lnTo>
                    <a:pt x="3065" y="1507"/>
                  </a:lnTo>
                  <a:cubicBezTo>
                    <a:pt x="3413" y="1165"/>
                    <a:pt x="3413" y="603"/>
                    <a:pt x="3070" y="261"/>
                  </a:cubicBezTo>
                  <a:cubicBezTo>
                    <a:pt x="2896" y="87"/>
                    <a:pt x="2669" y="0"/>
                    <a:pt x="24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p:nvPr/>
          </p:nvSpPr>
          <p:spPr>
            <a:xfrm>
              <a:off x="6156755" y="3547403"/>
              <a:ext cx="11181" cy="66834"/>
            </a:xfrm>
            <a:custGeom>
              <a:avLst/>
              <a:gdLst/>
              <a:ahLst/>
              <a:cxnLst/>
              <a:rect l="l" t="t" r="r" b="b"/>
              <a:pathLst>
                <a:path w="434" h="2594" extrusionOk="0">
                  <a:moveTo>
                    <a:pt x="0" y="0"/>
                  </a:moveTo>
                  <a:lnTo>
                    <a:pt x="0" y="2594"/>
                  </a:lnTo>
                  <a:lnTo>
                    <a:pt x="433" y="2594"/>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p:nvPr/>
          </p:nvSpPr>
          <p:spPr>
            <a:xfrm>
              <a:off x="6156755" y="3625368"/>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6156755" y="3792738"/>
              <a:ext cx="11181" cy="66963"/>
            </a:xfrm>
            <a:custGeom>
              <a:avLst/>
              <a:gdLst/>
              <a:ahLst/>
              <a:cxnLst/>
              <a:rect l="l" t="t" r="r" b="b"/>
              <a:pathLst>
                <a:path w="434" h="2599" extrusionOk="0">
                  <a:moveTo>
                    <a:pt x="0" y="0"/>
                  </a:moveTo>
                  <a:lnTo>
                    <a:pt x="0" y="2598"/>
                  </a:lnTo>
                  <a:lnTo>
                    <a:pt x="433" y="2598"/>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6156755" y="3669993"/>
              <a:ext cx="11181" cy="66989"/>
            </a:xfrm>
            <a:custGeom>
              <a:avLst/>
              <a:gdLst/>
              <a:ahLst/>
              <a:cxnLst/>
              <a:rect l="l" t="t" r="r" b="b"/>
              <a:pathLst>
                <a:path w="434" h="2600" extrusionOk="0">
                  <a:moveTo>
                    <a:pt x="0" y="1"/>
                  </a:moveTo>
                  <a:lnTo>
                    <a:pt x="0" y="2599"/>
                  </a:lnTo>
                  <a:lnTo>
                    <a:pt x="433" y="2599"/>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p:nvPr/>
          </p:nvSpPr>
          <p:spPr>
            <a:xfrm>
              <a:off x="6156755" y="3647681"/>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7"/>
            <p:cNvSpPr/>
            <p:nvPr/>
          </p:nvSpPr>
          <p:spPr>
            <a:xfrm>
              <a:off x="6156755" y="374811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7"/>
            <p:cNvSpPr/>
            <p:nvPr/>
          </p:nvSpPr>
          <p:spPr>
            <a:xfrm>
              <a:off x="6156755" y="3770528"/>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47"/>
          <p:cNvGrpSpPr/>
          <p:nvPr/>
        </p:nvGrpSpPr>
        <p:grpSpPr>
          <a:xfrm>
            <a:off x="4075326" y="2917681"/>
            <a:ext cx="380074" cy="353264"/>
            <a:chOff x="4075326" y="2917681"/>
            <a:chExt cx="380074" cy="353264"/>
          </a:xfrm>
        </p:grpSpPr>
        <p:sp>
          <p:nvSpPr>
            <p:cNvPr id="986" name="Google Shape;986;p47"/>
            <p:cNvSpPr/>
            <p:nvPr/>
          </p:nvSpPr>
          <p:spPr>
            <a:xfrm>
              <a:off x="4075326" y="2917681"/>
              <a:ext cx="299154" cy="279318"/>
            </a:xfrm>
            <a:custGeom>
              <a:avLst/>
              <a:gdLst/>
              <a:ahLst/>
              <a:cxnLst/>
              <a:rect l="l" t="t" r="r" b="b"/>
              <a:pathLst>
                <a:path w="11612" h="10841" extrusionOk="0">
                  <a:moveTo>
                    <a:pt x="8818" y="1590"/>
                  </a:moveTo>
                  <a:cubicBezTo>
                    <a:pt x="9018" y="1590"/>
                    <a:pt x="9180" y="1747"/>
                    <a:pt x="9180" y="1947"/>
                  </a:cubicBezTo>
                  <a:lnTo>
                    <a:pt x="9180" y="2884"/>
                  </a:lnTo>
                  <a:lnTo>
                    <a:pt x="5573" y="2884"/>
                  </a:lnTo>
                  <a:lnTo>
                    <a:pt x="5573" y="1947"/>
                  </a:lnTo>
                  <a:cubicBezTo>
                    <a:pt x="5573" y="1747"/>
                    <a:pt x="5734" y="1590"/>
                    <a:pt x="5930" y="1590"/>
                  </a:cubicBezTo>
                  <a:close/>
                  <a:moveTo>
                    <a:pt x="4416" y="5340"/>
                  </a:moveTo>
                  <a:lnTo>
                    <a:pt x="4416" y="6853"/>
                  </a:lnTo>
                  <a:cubicBezTo>
                    <a:pt x="4416" y="7053"/>
                    <a:pt x="4255" y="7215"/>
                    <a:pt x="4055" y="7215"/>
                  </a:cubicBezTo>
                  <a:lnTo>
                    <a:pt x="3479" y="7215"/>
                  </a:lnTo>
                  <a:cubicBezTo>
                    <a:pt x="3279" y="7215"/>
                    <a:pt x="3117" y="7053"/>
                    <a:pt x="3117" y="6853"/>
                  </a:cubicBezTo>
                  <a:lnTo>
                    <a:pt x="3117" y="5340"/>
                  </a:lnTo>
                  <a:close/>
                  <a:moveTo>
                    <a:pt x="5930" y="1"/>
                  </a:moveTo>
                  <a:cubicBezTo>
                    <a:pt x="4854" y="1"/>
                    <a:pt x="3983" y="871"/>
                    <a:pt x="3983" y="1947"/>
                  </a:cubicBezTo>
                  <a:lnTo>
                    <a:pt x="3983" y="2884"/>
                  </a:lnTo>
                  <a:lnTo>
                    <a:pt x="1080" y="2884"/>
                  </a:lnTo>
                  <a:cubicBezTo>
                    <a:pt x="486" y="2884"/>
                    <a:pt x="0" y="3370"/>
                    <a:pt x="0" y="3969"/>
                  </a:cubicBezTo>
                  <a:lnTo>
                    <a:pt x="0" y="10841"/>
                  </a:lnTo>
                  <a:lnTo>
                    <a:pt x="433" y="10841"/>
                  </a:lnTo>
                  <a:lnTo>
                    <a:pt x="433" y="6491"/>
                  </a:lnTo>
                  <a:lnTo>
                    <a:pt x="2684" y="6491"/>
                  </a:lnTo>
                  <a:lnTo>
                    <a:pt x="2684" y="6853"/>
                  </a:lnTo>
                  <a:cubicBezTo>
                    <a:pt x="2684" y="7291"/>
                    <a:pt x="3041" y="7648"/>
                    <a:pt x="3479" y="7648"/>
                  </a:cubicBezTo>
                  <a:lnTo>
                    <a:pt x="4055" y="7648"/>
                  </a:lnTo>
                  <a:cubicBezTo>
                    <a:pt x="4492" y="7648"/>
                    <a:pt x="4849" y="7291"/>
                    <a:pt x="4849" y="6853"/>
                  </a:cubicBezTo>
                  <a:lnTo>
                    <a:pt x="4849" y="6491"/>
                  </a:lnTo>
                  <a:lnTo>
                    <a:pt x="6215" y="6491"/>
                  </a:lnTo>
                  <a:lnTo>
                    <a:pt x="6215" y="6058"/>
                  </a:lnTo>
                  <a:lnTo>
                    <a:pt x="4849" y="6058"/>
                  </a:lnTo>
                  <a:lnTo>
                    <a:pt x="4849" y="4907"/>
                  </a:lnTo>
                  <a:lnTo>
                    <a:pt x="2684" y="4907"/>
                  </a:lnTo>
                  <a:lnTo>
                    <a:pt x="2684" y="6058"/>
                  </a:lnTo>
                  <a:lnTo>
                    <a:pt x="433" y="6058"/>
                  </a:lnTo>
                  <a:lnTo>
                    <a:pt x="433" y="3969"/>
                  </a:lnTo>
                  <a:cubicBezTo>
                    <a:pt x="433" y="3608"/>
                    <a:pt x="724" y="3317"/>
                    <a:pt x="1080" y="3317"/>
                  </a:cubicBezTo>
                  <a:lnTo>
                    <a:pt x="11611" y="3317"/>
                  </a:lnTo>
                  <a:lnTo>
                    <a:pt x="11611" y="2884"/>
                  </a:lnTo>
                  <a:lnTo>
                    <a:pt x="10769" y="2884"/>
                  </a:lnTo>
                  <a:lnTo>
                    <a:pt x="10769" y="1947"/>
                  </a:lnTo>
                  <a:cubicBezTo>
                    <a:pt x="10769" y="871"/>
                    <a:pt x="9898" y="1"/>
                    <a:pt x="8823" y="1"/>
                  </a:cubicBezTo>
                  <a:lnTo>
                    <a:pt x="8552" y="1"/>
                  </a:lnTo>
                  <a:lnTo>
                    <a:pt x="8552" y="434"/>
                  </a:lnTo>
                  <a:lnTo>
                    <a:pt x="8823" y="434"/>
                  </a:lnTo>
                  <a:cubicBezTo>
                    <a:pt x="9656" y="434"/>
                    <a:pt x="10336" y="1109"/>
                    <a:pt x="10336" y="1947"/>
                  </a:cubicBezTo>
                  <a:lnTo>
                    <a:pt x="10336" y="2884"/>
                  </a:lnTo>
                  <a:lnTo>
                    <a:pt x="9613" y="2884"/>
                  </a:lnTo>
                  <a:lnTo>
                    <a:pt x="9613" y="1947"/>
                  </a:lnTo>
                  <a:cubicBezTo>
                    <a:pt x="9613" y="1509"/>
                    <a:pt x="9261" y="1152"/>
                    <a:pt x="8823" y="1152"/>
                  </a:cubicBezTo>
                  <a:lnTo>
                    <a:pt x="5934" y="1152"/>
                  </a:lnTo>
                  <a:cubicBezTo>
                    <a:pt x="5497" y="1152"/>
                    <a:pt x="5144" y="1509"/>
                    <a:pt x="5140" y="1947"/>
                  </a:cubicBezTo>
                  <a:lnTo>
                    <a:pt x="5140" y="2884"/>
                  </a:lnTo>
                  <a:lnTo>
                    <a:pt x="4416" y="2884"/>
                  </a:lnTo>
                  <a:lnTo>
                    <a:pt x="4416" y="1947"/>
                  </a:lnTo>
                  <a:cubicBezTo>
                    <a:pt x="4416" y="1109"/>
                    <a:pt x="5097" y="434"/>
                    <a:pt x="5930" y="434"/>
                  </a:cubicBezTo>
                  <a:lnTo>
                    <a:pt x="8119" y="434"/>
                  </a:lnTo>
                  <a:lnTo>
                    <a:pt x="81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7"/>
            <p:cNvSpPr/>
            <p:nvPr/>
          </p:nvSpPr>
          <p:spPr>
            <a:xfrm>
              <a:off x="4075429" y="2991987"/>
              <a:ext cx="379971" cy="256645"/>
            </a:xfrm>
            <a:custGeom>
              <a:avLst/>
              <a:gdLst/>
              <a:ahLst/>
              <a:cxnLst/>
              <a:rect l="l" t="t" r="r" b="b"/>
              <a:pathLst>
                <a:path w="14749" h="9961" extrusionOk="0">
                  <a:moveTo>
                    <a:pt x="11631" y="2456"/>
                  </a:moveTo>
                  <a:lnTo>
                    <a:pt x="11626" y="3969"/>
                  </a:lnTo>
                  <a:cubicBezTo>
                    <a:pt x="11626" y="4169"/>
                    <a:pt x="11465" y="4331"/>
                    <a:pt x="11270" y="4331"/>
                  </a:cubicBezTo>
                  <a:lnTo>
                    <a:pt x="10689" y="4331"/>
                  </a:lnTo>
                  <a:cubicBezTo>
                    <a:pt x="10494" y="4331"/>
                    <a:pt x="10332" y="4169"/>
                    <a:pt x="10327" y="3969"/>
                  </a:cubicBezTo>
                  <a:lnTo>
                    <a:pt x="10327" y="2456"/>
                  </a:lnTo>
                  <a:close/>
                  <a:moveTo>
                    <a:pt x="12040" y="0"/>
                  </a:moveTo>
                  <a:lnTo>
                    <a:pt x="12040" y="433"/>
                  </a:lnTo>
                  <a:lnTo>
                    <a:pt x="13663" y="433"/>
                  </a:lnTo>
                  <a:cubicBezTo>
                    <a:pt x="14020" y="433"/>
                    <a:pt x="14310" y="724"/>
                    <a:pt x="14315" y="1085"/>
                  </a:cubicBezTo>
                  <a:lnTo>
                    <a:pt x="14315" y="3174"/>
                  </a:lnTo>
                  <a:lnTo>
                    <a:pt x="12060" y="3174"/>
                  </a:lnTo>
                  <a:lnTo>
                    <a:pt x="12060" y="2023"/>
                  </a:lnTo>
                  <a:lnTo>
                    <a:pt x="9899" y="2023"/>
                  </a:lnTo>
                  <a:lnTo>
                    <a:pt x="9899" y="3174"/>
                  </a:lnTo>
                  <a:lnTo>
                    <a:pt x="6649" y="3174"/>
                  </a:lnTo>
                  <a:lnTo>
                    <a:pt x="6649" y="3607"/>
                  </a:lnTo>
                  <a:lnTo>
                    <a:pt x="9899" y="3607"/>
                  </a:lnTo>
                  <a:lnTo>
                    <a:pt x="9899" y="3969"/>
                  </a:lnTo>
                  <a:cubicBezTo>
                    <a:pt x="9899" y="4407"/>
                    <a:pt x="10251" y="4759"/>
                    <a:pt x="10689" y="4764"/>
                  </a:cubicBezTo>
                  <a:lnTo>
                    <a:pt x="11270" y="4764"/>
                  </a:lnTo>
                  <a:cubicBezTo>
                    <a:pt x="11707" y="4759"/>
                    <a:pt x="12060" y="4407"/>
                    <a:pt x="12060" y="3969"/>
                  </a:cubicBezTo>
                  <a:lnTo>
                    <a:pt x="12060" y="3607"/>
                  </a:lnTo>
                  <a:lnTo>
                    <a:pt x="14310" y="3607"/>
                  </a:lnTo>
                  <a:lnTo>
                    <a:pt x="14310" y="8875"/>
                  </a:lnTo>
                  <a:cubicBezTo>
                    <a:pt x="14310" y="9232"/>
                    <a:pt x="14020" y="9522"/>
                    <a:pt x="13663" y="9522"/>
                  </a:cubicBezTo>
                  <a:lnTo>
                    <a:pt x="1081" y="9522"/>
                  </a:lnTo>
                  <a:cubicBezTo>
                    <a:pt x="720" y="9522"/>
                    <a:pt x="429" y="9232"/>
                    <a:pt x="429" y="8875"/>
                  </a:cubicBezTo>
                  <a:lnTo>
                    <a:pt x="429" y="8390"/>
                  </a:lnTo>
                  <a:lnTo>
                    <a:pt x="1" y="8390"/>
                  </a:lnTo>
                  <a:lnTo>
                    <a:pt x="1" y="8875"/>
                  </a:lnTo>
                  <a:cubicBezTo>
                    <a:pt x="1" y="9475"/>
                    <a:pt x="482" y="9956"/>
                    <a:pt x="1081" y="9960"/>
                  </a:cubicBezTo>
                  <a:lnTo>
                    <a:pt x="13663" y="9960"/>
                  </a:lnTo>
                  <a:cubicBezTo>
                    <a:pt x="14263" y="9956"/>
                    <a:pt x="14748" y="9475"/>
                    <a:pt x="14748" y="8875"/>
                  </a:cubicBezTo>
                  <a:lnTo>
                    <a:pt x="14748" y="1081"/>
                  </a:lnTo>
                  <a:cubicBezTo>
                    <a:pt x="14748" y="486"/>
                    <a:pt x="14263" y="0"/>
                    <a:pt x="136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7"/>
            <p:cNvSpPr/>
            <p:nvPr/>
          </p:nvSpPr>
          <p:spPr>
            <a:xfrm>
              <a:off x="4125460" y="3259763"/>
              <a:ext cx="59614" cy="11182"/>
            </a:xfrm>
            <a:custGeom>
              <a:avLst/>
              <a:gdLst/>
              <a:ahLst/>
              <a:cxnLst/>
              <a:rect l="l" t="t" r="r" b="b"/>
              <a:pathLst>
                <a:path w="2314" h="434" extrusionOk="0">
                  <a:moveTo>
                    <a:pt x="1" y="0"/>
                  </a:moveTo>
                  <a:lnTo>
                    <a:pt x="1" y="433"/>
                  </a:lnTo>
                  <a:lnTo>
                    <a:pt x="2313" y="433"/>
                  </a:lnTo>
                  <a:lnTo>
                    <a:pt x="231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7"/>
            <p:cNvSpPr/>
            <p:nvPr/>
          </p:nvSpPr>
          <p:spPr>
            <a:xfrm>
              <a:off x="4345652" y="3259763"/>
              <a:ext cx="59486" cy="11182"/>
            </a:xfrm>
            <a:custGeom>
              <a:avLst/>
              <a:gdLst/>
              <a:ahLst/>
              <a:cxnLst/>
              <a:rect l="l" t="t" r="r" b="b"/>
              <a:pathLst>
                <a:path w="2309" h="434" extrusionOk="0">
                  <a:moveTo>
                    <a:pt x="0" y="0"/>
                  </a:moveTo>
                  <a:lnTo>
                    <a:pt x="0" y="433"/>
                  </a:lnTo>
                  <a:lnTo>
                    <a:pt x="2308" y="433"/>
                  </a:lnTo>
                  <a:lnTo>
                    <a:pt x="23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4211403" y="3107234"/>
              <a:ext cx="107919" cy="107930"/>
            </a:xfrm>
            <a:custGeom>
              <a:avLst/>
              <a:gdLst/>
              <a:ahLst/>
              <a:cxnLst/>
              <a:rect l="l" t="t" r="r" b="b"/>
              <a:pathLst>
                <a:path w="4189" h="4189" extrusionOk="0">
                  <a:moveTo>
                    <a:pt x="2741" y="434"/>
                  </a:moveTo>
                  <a:lnTo>
                    <a:pt x="2741" y="1447"/>
                  </a:lnTo>
                  <a:lnTo>
                    <a:pt x="3750" y="1447"/>
                  </a:lnTo>
                  <a:lnTo>
                    <a:pt x="3750" y="2746"/>
                  </a:lnTo>
                  <a:lnTo>
                    <a:pt x="2741" y="2746"/>
                  </a:lnTo>
                  <a:lnTo>
                    <a:pt x="2741" y="3755"/>
                  </a:lnTo>
                  <a:lnTo>
                    <a:pt x="1442" y="3755"/>
                  </a:lnTo>
                  <a:lnTo>
                    <a:pt x="1442" y="2746"/>
                  </a:lnTo>
                  <a:lnTo>
                    <a:pt x="433" y="2746"/>
                  </a:lnTo>
                  <a:lnTo>
                    <a:pt x="433" y="1447"/>
                  </a:lnTo>
                  <a:lnTo>
                    <a:pt x="1442" y="1447"/>
                  </a:lnTo>
                  <a:lnTo>
                    <a:pt x="1442" y="434"/>
                  </a:lnTo>
                  <a:close/>
                  <a:moveTo>
                    <a:pt x="1009" y="1"/>
                  </a:moveTo>
                  <a:lnTo>
                    <a:pt x="1009" y="1014"/>
                  </a:lnTo>
                  <a:lnTo>
                    <a:pt x="0" y="1014"/>
                  </a:lnTo>
                  <a:lnTo>
                    <a:pt x="0" y="3179"/>
                  </a:lnTo>
                  <a:lnTo>
                    <a:pt x="1009" y="3179"/>
                  </a:lnTo>
                  <a:lnTo>
                    <a:pt x="1009" y="4188"/>
                  </a:lnTo>
                  <a:lnTo>
                    <a:pt x="3174" y="4188"/>
                  </a:lnTo>
                  <a:lnTo>
                    <a:pt x="3174" y="3179"/>
                  </a:lnTo>
                  <a:lnTo>
                    <a:pt x="4188" y="3179"/>
                  </a:lnTo>
                  <a:lnTo>
                    <a:pt x="4188" y="1014"/>
                  </a:lnTo>
                  <a:lnTo>
                    <a:pt x="3174" y="1014"/>
                  </a:lnTo>
                  <a:lnTo>
                    <a:pt x="31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7"/>
            <p:cNvSpPr/>
            <p:nvPr/>
          </p:nvSpPr>
          <p:spPr>
            <a:xfrm>
              <a:off x="4382801" y="3014300"/>
              <a:ext cx="37150" cy="11182"/>
            </a:xfrm>
            <a:custGeom>
              <a:avLst/>
              <a:gdLst/>
              <a:ahLst/>
              <a:cxnLst/>
              <a:rect l="l" t="t" r="r" b="b"/>
              <a:pathLst>
                <a:path w="1442" h="434" extrusionOk="0">
                  <a:moveTo>
                    <a:pt x="0" y="0"/>
                  </a:moveTo>
                  <a:lnTo>
                    <a:pt x="0" y="433"/>
                  </a:lnTo>
                  <a:lnTo>
                    <a:pt x="1442" y="433"/>
                  </a:lnTo>
                  <a:lnTo>
                    <a:pt x="1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7"/>
            <p:cNvSpPr/>
            <p:nvPr/>
          </p:nvSpPr>
          <p:spPr>
            <a:xfrm>
              <a:off x="4360465" y="3014300"/>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4177938" y="3215138"/>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4155627" y="3215138"/>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7"/>
            <p:cNvSpPr/>
            <p:nvPr/>
          </p:nvSpPr>
          <p:spPr>
            <a:xfrm>
              <a:off x="4363788" y="3215138"/>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7"/>
            <p:cNvSpPr/>
            <p:nvPr/>
          </p:nvSpPr>
          <p:spPr>
            <a:xfrm>
              <a:off x="4341478" y="3215138"/>
              <a:ext cx="11310" cy="11182"/>
            </a:xfrm>
            <a:custGeom>
              <a:avLst/>
              <a:gdLst/>
              <a:ahLst/>
              <a:cxnLst/>
              <a:rect l="l" t="t" r="r" b="b"/>
              <a:pathLst>
                <a:path w="439" h="434" extrusionOk="0">
                  <a:moveTo>
                    <a:pt x="0" y="0"/>
                  </a:moveTo>
                  <a:lnTo>
                    <a:pt x="5" y="433"/>
                  </a:lnTo>
                  <a:lnTo>
                    <a:pt x="438" y="433"/>
                  </a:lnTo>
                  <a:lnTo>
                    <a:pt x="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47"/>
          <p:cNvGrpSpPr/>
          <p:nvPr/>
        </p:nvGrpSpPr>
        <p:grpSpPr>
          <a:xfrm>
            <a:off x="3433891" y="2904309"/>
            <a:ext cx="384608" cy="380008"/>
            <a:chOff x="3433891" y="2904309"/>
            <a:chExt cx="384608" cy="380008"/>
          </a:xfrm>
        </p:grpSpPr>
        <p:sp>
          <p:nvSpPr>
            <p:cNvPr id="998" name="Google Shape;998;p47"/>
            <p:cNvSpPr/>
            <p:nvPr/>
          </p:nvSpPr>
          <p:spPr>
            <a:xfrm>
              <a:off x="3433891" y="2904309"/>
              <a:ext cx="165292" cy="188857"/>
            </a:xfrm>
            <a:custGeom>
              <a:avLst/>
              <a:gdLst/>
              <a:ahLst/>
              <a:cxnLst/>
              <a:rect l="l" t="t" r="r" b="b"/>
              <a:pathLst>
                <a:path w="6416" h="7330" extrusionOk="0">
                  <a:moveTo>
                    <a:pt x="2842" y="434"/>
                  </a:moveTo>
                  <a:cubicBezTo>
                    <a:pt x="3132" y="434"/>
                    <a:pt x="3132" y="867"/>
                    <a:pt x="2842" y="867"/>
                  </a:cubicBezTo>
                  <a:lnTo>
                    <a:pt x="2337" y="867"/>
                  </a:lnTo>
                  <a:lnTo>
                    <a:pt x="2337" y="434"/>
                  </a:lnTo>
                  <a:close/>
                  <a:moveTo>
                    <a:pt x="1909" y="1"/>
                  </a:moveTo>
                  <a:lnTo>
                    <a:pt x="1909" y="434"/>
                  </a:lnTo>
                  <a:lnTo>
                    <a:pt x="1257" y="434"/>
                  </a:lnTo>
                  <a:cubicBezTo>
                    <a:pt x="819" y="434"/>
                    <a:pt x="462" y="786"/>
                    <a:pt x="462" y="1229"/>
                  </a:cubicBezTo>
                  <a:lnTo>
                    <a:pt x="462" y="3261"/>
                  </a:lnTo>
                  <a:lnTo>
                    <a:pt x="1" y="3261"/>
                  </a:lnTo>
                  <a:lnTo>
                    <a:pt x="1" y="4084"/>
                  </a:lnTo>
                  <a:cubicBezTo>
                    <a:pt x="1" y="4802"/>
                    <a:pt x="191" y="5507"/>
                    <a:pt x="548" y="6130"/>
                  </a:cubicBezTo>
                  <a:lnTo>
                    <a:pt x="924" y="5916"/>
                  </a:lnTo>
                  <a:cubicBezTo>
                    <a:pt x="600" y="5354"/>
                    <a:pt x="434" y="4726"/>
                    <a:pt x="434" y="4084"/>
                  </a:cubicBezTo>
                  <a:lnTo>
                    <a:pt x="434" y="3694"/>
                  </a:lnTo>
                  <a:lnTo>
                    <a:pt x="872" y="3694"/>
                  </a:lnTo>
                  <a:lnTo>
                    <a:pt x="872" y="4084"/>
                  </a:lnTo>
                  <a:cubicBezTo>
                    <a:pt x="872" y="5397"/>
                    <a:pt x="1662" y="6582"/>
                    <a:pt x="2875" y="7082"/>
                  </a:cubicBezTo>
                  <a:cubicBezTo>
                    <a:pt x="3276" y="7249"/>
                    <a:pt x="3698" y="7330"/>
                    <a:pt x="4117" y="7330"/>
                  </a:cubicBezTo>
                  <a:cubicBezTo>
                    <a:pt x="4963" y="7330"/>
                    <a:pt x="5795" y="6998"/>
                    <a:pt x="6415" y="6378"/>
                  </a:cubicBezTo>
                  <a:lnTo>
                    <a:pt x="6111" y="6068"/>
                  </a:lnTo>
                  <a:cubicBezTo>
                    <a:pt x="5573" y="6610"/>
                    <a:pt x="4851" y="6897"/>
                    <a:pt x="4118" y="6897"/>
                  </a:cubicBezTo>
                  <a:cubicBezTo>
                    <a:pt x="3755" y="6897"/>
                    <a:pt x="3390" y="6827"/>
                    <a:pt x="3042" y="6682"/>
                  </a:cubicBezTo>
                  <a:cubicBezTo>
                    <a:pt x="1985" y="6249"/>
                    <a:pt x="1300" y="5221"/>
                    <a:pt x="1300" y="4084"/>
                  </a:cubicBezTo>
                  <a:lnTo>
                    <a:pt x="1300" y="3261"/>
                  </a:lnTo>
                  <a:lnTo>
                    <a:pt x="895" y="3261"/>
                  </a:lnTo>
                  <a:lnTo>
                    <a:pt x="895" y="1229"/>
                  </a:lnTo>
                  <a:cubicBezTo>
                    <a:pt x="895" y="1029"/>
                    <a:pt x="1057" y="867"/>
                    <a:pt x="1257" y="867"/>
                  </a:cubicBezTo>
                  <a:lnTo>
                    <a:pt x="1909" y="867"/>
                  </a:lnTo>
                  <a:lnTo>
                    <a:pt x="1909" y="1300"/>
                  </a:lnTo>
                  <a:lnTo>
                    <a:pt x="2846" y="1300"/>
                  </a:lnTo>
                  <a:cubicBezTo>
                    <a:pt x="3203" y="1300"/>
                    <a:pt x="3494" y="1010"/>
                    <a:pt x="3494" y="648"/>
                  </a:cubicBezTo>
                  <a:cubicBezTo>
                    <a:pt x="3494" y="291"/>
                    <a:pt x="3203" y="1"/>
                    <a:pt x="28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3454372" y="2904309"/>
              <a:ext cx="191647" cy="211247"/>
            </a:xfrm>
            <a:custGeom>
              <a:avLst/>
              <a:gdLst/>
              <a:ahLst/>
              <a:cxnLst/>
              <a:rect l="l" t="t" r="r" b="b"/>
              <a:pathLst>
                <a:path w="7439" h="8199" extrusionOk="0">
                  <a:moveTo>
                    <a:pt x="5097" y="434"/>
                  </a:moveTo>
                  <a:lnTo>
                    <a:pt x="5097" y="867"/>
                  </a:lnTo>
                  <a:lnTo>
                    <a:pt x="4593" y="867"/>
                  </a:lnTo>
                  <a:cubicBezTo>
                    <a:pt x="4302" y="867"/>
                    <a:pt x="4302" y="434"/>
                    <a:pt x="4593" y="434"/>
                  </a:cubicBezTo>
                  <a:close/>
                  <a:moveTo>
                    <a:pt x="4593" y="1"/>
                  </a:moveTo>
                  <a:cubicBezTo>
                    <a:pt x="4231" y="1"/>
                    <a:pt x="3941" y="291"/>
                    <a:pt x="3941" y="648"/>
                  </a:cubicBezTo>
                  <a:cubicBezTo>
                    <a:pt x="3941" y="1010"/>
                    <a:pt x="4231" y="1300"/>
                    <a:pt x="4593" y="1300"/>
                  </a:cubicBezTo>
                  <a:lnTo>
                    <a:pt x="5530" y="1300"/>
                  </a:lnTo>
                  <a:lnTo>
                    <a:pt x="5530" y="867"/>
                  </a:lnTo>
                  <a:lnTo>
                    <a:pt x="6177" y="867"/>
                  </a:lnTo>
                  <a:cubicBezTo>
                    <a:pt x="6377" y="867"/>
                    <a:pt x="6539" y="1029"/>
                    <a:pt x="6539" y="1229"/>
                  </a:cubicBezTo>
                  <a:lnTo>
                    <a:pt x="6539" y="3261"/>
                  </a:lnTo>
                  <a:lnTo>
                    <a:pt x="6134" y="3261"/>
                  </a:lnTo>
                  <a:lnTo>
                    <a:pt x="6134" y="4084"/>
                  </a:lnTo>
                  <a:cubicBezTo>
                    <a:pt x="6134" y="4688"/>
                    <a:pt x="5939" y="5283"/>
                    <a:pt x="5578" y="5768"/>
                  </a:cubicBezTo>
                  <a:lnTo>
                    <a:pt x="5925" y="6025"/>
                  </a:lnTo>
                  <a:cubicBezTo>
                    <a:pt x="6344" y="5464"/>
                    <a:pt x="6567" y="4783"/>
                    <a:pt x="6567" y="4084"/>
                  </a:cubicBezTo>
                  <a:lnTo>
                    <a:pt x="6567" y="3694"/>
                  </a:lnTo>
                  <a:lnTo>
                    <a:pt x="7000" y="3694"/>
                  </a:lnTo>
                  <a:lnTo>
                    <a:pt x="7000" y="4084"/>
                  </a:lnTo>
                  <a:cubicBezTo>
                    <a:pt x="7000" y="5678"/>
                    <a:pt x="5977" y="7087"/>
                    <a:pt x="4464" y="7581"/>
                  </a:cubicBezTo>
                  <a:cubicBezTo>
                    <a:pt x="4087" y="7705"/>
                    <a:pt x="3701" y="7764"/>
                    <a:pt x="3319" y="7764"/>
                  </a:cubicBezTo>
                  <a:cubicBezTo>
                    <a:pt x="2168" y="7764"/>
                    <a:pt x="1055" y="7223"/>
                    <a:pt x="348" y="6259"/>
                  </a:cubicBezTo>
                  <a:lnTo>
                    <a:pt x="0" y="6511"/>
                  </a:lnTo>
                  <a:cubicBezTo>
                    <a:pt x="791" y="7591"/>
                    <a:pt x="2037" y="8198"/>
                    <a:pt x="3324" y="8198"/>
                  </a:cubicBezTo>
                  <a:cubicBezTo>
                    <a:pt x="3749" y="8198"/>
                    <a:pt x="4178" y="8132"/>
                    <a:pt x="4597" y="7995"/>
                  </a:cubicBezTo>
                  <a:cubicBezTo>
                    <a:pt x="6291" y="7443"/>
                    <a:pt x="7438" y="5864"/>
                    <a:pt x="7434" y="4084"/>
                  </a:cubicBezTo>
                  <a:lnTo>
                    <a:pt x="7434" y="3261"/>
                  </a:lnTo>
                  <a:lnTo>
                    <a:pt x="6972" y="3261"/>
                  </a:lnTo>
                  <a:lnTo>
                    <a:pt x="6972" y="1229"/>
                  </a:lnTo>
                  <a:cubicBezTo>
                    <a:pt x="6972" y="786"/>
                    <a:pt x="6615" y="434"/>
                    <a:pt x="6177" y="434"/>
                  </a:cubicBezTo>
                  <a:lnTo>
                    <a:pt x="5530" y="434"/>
                  </a:lnTo>
                  <a:lnTo>
                    <a:pt x="55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3709369" y="3029243"/>
              <a:ext cx="109130" cy="100355"/>
            </a:xfrm>
            <a:custGeom>
              <a:avLst/>
              <a:gdLst/>
              <a:ahLst/>
              <a:cxnLst/>
              <a:rect l="l" t="t" r="r" b="b"/>
              <a:pathLst>
                <a:path w="4236" h="3895" extrusionOk="0">
                  <a:moveTo>
                    <a:pt x="2136" y="1"/>
                  </a:moveTo>
                  <a:cubicBezTo>
                    <a:pt x="2127" y="1"/>
                    <a:pt x="2118" y="1"/>
                    <a:pt x="2109" y="1"/>
                  </a:cubicBezTo>
                  <a:cubicBezTo>
                    <a:pt x="1257" y="1"/>
                    <a:pt x="505" y="558"/>
                    <a:pt x="253" y="1371"/>
                  </a:cubicBezTo>
                  <a:cubicBezTo>
                    <a:pt x="1" y="2185"/>
                    <a:pt x="305" y="3070"/>
                    <a:pt x="1009" y="3551"/>
                  </a:cubicBezTo>
                  <a:cubicBezTo>
                    <a:pt x="1343" y="3781"/>
                    <a:pt x="1728" y="3894"/>
                    <a:pt x="2112" y="3894"/>
                  </a:cubicBezTo>
                  <a:cubicBezTo>
                    <a:pt x="2540" y="3894"/>
                    <a:pt x="2966" y="3753"/>
                    <a:pt x="3317" y="3475"/>
                  </a:cubicBezTo>
                  <a:cubicBezTo>
                    <a:pt x="3988" y="2942"/>
                    <a:pt x="4236" y="2042"/>
                    <a:pt x="3926" y="1243"/>
                  </a:cubicBezTo>
                  <a:lnTo>
                    <a:pt x="3926" y="1243"/>
                  </a:lnTo>
                  <a:lnTo>
                    <a:pt x="3522" y="1400"/>
                  </a:lnTo>
                  <a:cubicBezTo>
                    <a:pt x="3784" y="2081"/>
                    <a:pt x="3527" y="2847"/>
                    <a:pt x="2913" y="3232"/>
                  </a:cubicBezTo>
                  <a:cubicBezTo>
                    <a:pt x="2665" y="3386"/>
                    <a:pt x="2388" y="3461"/>
                    <a:pt x="2113" y="3461"/>
                  </a:cubicBezTo>
                  <a:cubicBezTo>
                    <a:pt x="1700" y="3461"/>
                    <a:pt x="1292" y="3293"/>
                    <a:pt x="995" y="2970"/>
                  </a:cubicBezTo>
                  <a:cubicBezTo>
                    <a:pt x="505" y="2437"/>
                    <a:pt x="462" y="1628"/>
                    <a:pt x="895" y="1043"/>
                  </a:cubicBezTo>
                  <a:cubicBezTo>
                    <a:pt x="1187" y="648"/>
                    <a:pt x="1642" y="433"/>
                    <a:pt x="2108" y="433"/>
                  </a:cubicBezTo>
                  <a:cubicBezTo>
                    <a:pt x="2332" y="433"/>
                    <a:pt x="2558" y="483"/>
                    <a:pt x="2770" y="586"/>
                  </a:cubicBezTo>
                  <a:lnTo>
                    <a:pt x="2960" y="196"/>
                  </a:lnTo>
                  <a:cubicBezTo>
                    <a:pt x="2707" y="72"/>
                    <a:pt x="2422" y="1"/>
                    <a:pt x="21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3788924" y="3041147"/>
              <a:ext cx="15741" cy="15588"/>
            </a:xfrm>
            <a:custGeom>
              <a:avLst/>
              <a:gdLst/>
              <a:ahLst/>
              <a:cxnLst/>
              <a:rect l="l" t="t" r="r" b="b"/>
              <a:pathLst>
                <a:path w="611" h="605" extrusionOk="0">
                  <a:moveTo>
                    <a:pt x="282" y="1"/>
                  </a:moveTo>
                  <a:lnTo>
                    <a:pt x="1" y="329"/>
                  </a:lnTo>
                  <a:cubicBezTo>
                    <a:pt x="96" y="410"/>
                    <a:pt x="182" y="505"/>
                    <a:pt x="258" y="605"/>
                  </a:cubicBezTo>
                  <a:lnTo>
                    <a:pt x="610" y="357"/>
                  </a:lnTo>
                  <a:cubicBezTo>
                    <a:pt x="515" y="224"/>
                    <a:pt x="405" y="105"/>
                    <a:pt x="2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7"/>
            <p:cNvSpPr/>
            <p:nvPr/>
          </p:nvSpPr>
          <p:spPr>
            <a:xfrm>
              <a:off x="3726398" y="3051582"/>
              <a:ext cx="65256" cy="55807"/>
            </a:xfrm>
            <a:custGeom>
              <a:avLst/>
              <a:gdLst/>
              <a:ahLst/>
              <a:cxnLst/>
              <a:rect l="l" t="t" r="r" b="b"/>
              <a:pathLst>
                <a:path w="2533" h="2166" extrusionOk="0">
                  <a:moveTo>
                    <a:pt x="1445" y="427"/>
                  </a:moveTo>
                  <a:cubicBezTo>
                    <a:pt x="1779" y="427"/>
                    <a:pt x="2100" y="687"/>
                    <a:pt x="2100" y="1080"/>
                  </a:cubicBezTo>
                  <a:cubicBezTo>
                    <a:pt x="2100" y="1437"/>
                    <a:pt x="1809" y="1727"/>
                    <a:pt x="1448" y="1732"/>
                  </a:cubicBezTo>
                  <a:cubicBezTo>
                    <a:pt x="872" y="1732"/>
                    <a:pt x="582" y="1028"/>
                    <a:pt x="991" y="619"/>
                  </a:cubicBezTo>
                  <a:cubicBezTo>
                    <a:pt x="1123" y="486"/>
                    <a:pt x="1285" y="427"/>
                    <a:pt x="1445" y="427"/>
                  </a:cubicBezTo>
                  <a:close/>
                  <a:moveTo>
                    <a:pt x="1448" y="0"/>
                  </a:moveTo>
                  <a:cubicBezTo>
                    <a:pt x="486" y="0"/>
                    <a:pt x="1" y="1166"/>
                    <a:pt x="681" y="1846"/>
                  </a:cubicBezTo>
                  <a:cubicBezTo>
                    <a:pt x="903" y="2067"/>
                    <a:pt x="1175" y="2165"/>
                    <a:pt x="1442" y="2165"/>
                  </a:cubicBezTo>
                  <a:cubicBezTo>
                    <a:pt x="1999" y="2165"/>
                    <a:pt x="2533" y="1734"/>
                    <a:pt x="2533" y="1080"/>
                  </a:cubicBezTo>
                  <a:cubicBezTo>
                    <a:pt x="2533" y="485"/>
                    <a:pt x="2047" y="0"/>
                    <a:pt x="14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7"/>
            <p:cNvSpPr/>
            <p:nvPr/>
          </p:nvSpPr>
          <p:spPr>
            <a:xfrm>
              <a:off x="3534313" y="3149051"/>
              <a:ext cx="235031" cy="135266"/>
            </a:xfrm>
            <a:custGeom>
              <a:avLst/>
              <a:gdLst/>
              <a:ahLst/>
              <a:cxnLst/>
              <a:rect l="l" t="t" r="r" b="b"/>
              <a:pathLst>
                <a:path w="9123" h="5250" extrusionOk="0">
                  <a:moveTo>
                    <a:pt x="5097" y="0"/>
                  </a:moveTo>
                  <a:cubicBezTo>
                    <a:pt x="4150" y="0"/>
                    <a:pt x="3379" y="766"/>
                    <a:pt x="3379" y="1718"/>
                  </a:cubicBezTo>
                  <a:lnTo>
                    <a:pt x="3379" y="3346"/>
                  </a:lnTo>
                  <a:cubicBezTo>
                    <a:pt x="3365" y="4150"/>
                    <a:pt x="2708" y="4792"/>
                    <a:pt x="1908" y="4792"/>
                  </a:cubicBezTo>
                  <a:cubicBezTo>
                    <a:pt x="1104" y="4792"/>
                    <a:pt x="452" y="4150"/>
                    <a:pt x="433" y="3346"/>
                  </a:cubicBezTo>
                  <a:lnTo>
                    <a:pt x="433" y="38"/>
                  </a:lnTo>
                  <a:lnTo>
                    <a:pt x="0" y="38"/>
                  </a:lnTo>
                  <a:lnTo>
                    <a:pt x="0" y="3346"/>
                  </a:lnTo>
                  <a:cubicBezTo>
                    <a:pt x="0" y="4397"/>
                    <a:pt x="857" y="5249"/>
                    <a:pt x="1908" y="5249"/>
                  </a:cubicBezTo>
                  <a:cubicBezTo>
                    <a:pt x="2960" y="5249"/>
                    <a:pt x="3812" y="4397"/>
                    <a:pt x="3812" y="3346"/>
                  </a:cubicBezTo>
                  <a:lnTo>
                    <a:pt x="3812" y="1713"/>
                  </a:lnTo>
                  <a:cubicBezTo>
                    <a:pt x="3812" y="1004"/>
                    <a:pt x="4388" y="428"/>
                    <a:pt x="5097" y="428"/>
                  </a:cubicBezTo>
                  <a:cubicBezTo>
                    <a:pt x="5806" y="428"/>
                    <a:pt x="6382" y="1004"/>
                    <a:pt x="6382" y="1713"/>
                  </a:cubicBezTo>
                  <a:lnTo>
                    <a:pt x="6382" y="2608"/>
                  </a:lnTo>
                  <a:cubicBezTo>
                    <a:pt x="6382" y="3365"/>
                    <a:pt x="6995" y="3978"/>
                    <a:pt x="7752" y="3978"/>
                  </a:cubicBezTo>
                  <a:cubicBezTo>
                    <a:pt x="8509" y="3978"/>
                    <a:pt x="9123" y="3365"/>
                    <a:pt x="9123" y="2608"/>
                  </a:cubicBezTo>
                  <a:lnTo>
                    <a:pt x="9123" y="1456"/>
                  </a:lnTo>
                  <a:lnTo>
                    <a:pt x="8689" y="1456"/>
                  </a:lnTo>
                  <a:lnTo>
                    <a:pt x="8689" y="2608"/>
                  </a:lnTo>
                  <a:cubicBezTo>
                    <a:pt x="8689" y="3127"/>
                    <a:pt x="8271" y="3545"/>
                    <a:pt x="7752" y="3545"/>
                  </a:cubicBezTo>
                  <a:cubicBezTo>
                    <a:pt x="7233" y="3545"/>
                    <a:pt x="6815" y="3127"/>
                    <a:pt x="6815" y="2608"/>
                  </a:cubicBezTo>
                  <a:lnTo>
                    <a:pt x="6815" y="1718"/>
                  </a:lnTo>
                  <a:cubicBezTo>
                    <a:pt x="6815" y="766"/>
                    <a:pt x="6044" y="0"/>
                    <a:pt x="50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3758164" y="3141939"/>
              <a:ext cx="11181" cy="11182"/>
            </a:xfrm>
            <a:custGeom>
              <a:avLst/>
              <a:gdLst/>
              <a:ahLst/>
              <a:cxnLst/>
              <a:rect l="l" t="t" r="r" b="b"/>
              <a:pathLst>
                <a:path w="434" h="434" extrusionOk="0">
                  <a:moveTo>
                    <a:pt x="0" y="0"/>
                  </a:moveTo>
                  <a:lnTo>
                    <a:pt x="0"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3758164" y="3164252"/>
              <a:ext cx="11181" cy="11182"/>
            </a:xfrm>
            <a:custGeom>
              <a:avLst/>
              <a:gdLst/>
              <a:ahLst/>
              <a:cxnLst/>
              <a:rect l="l" t="t" r="r" b="b"/>
              <a:pathLst>
                <a:path w="434" h="434" extrusionOk="0">
                  <a:moveTo>
                    <a:pt x="0" y="0"/>
                  </a:moveTo>
                  <a:lnTo>
                    <a:pt x="0"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7"/>
            <p:cNvSpPr/>
            <p:nvPr/>
          </p:nvSpPr>
          <p:spPr>
            <a:xfrm>
              <a:off x="3534313" y="3127717"/>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7"/>
            <p:cNvSpPr/>
            <p:nvPr/>
          </p:nvSpPr>
          <p:spPr>
            <a:xfrm>
              <a:off x="3758164" y="3073894"/>
              <a:ext cx="11181" cy="11182"/>
            </a:xfrm>
            <a:custGeom>
              <a:avLst/>
              <a:gdLst/>
              <a:ahLst/>
              <a:cxnLst/>
              <a:rect l="l" t="t" r="r" b="b"/>
              <a:pathLst>
                <a:path w="434" h="434" extrusionOk="0">
                  <a:moveTo>
                    <a:pt x="0" y="0"/>
                  </a:moveTo>
                  <a:lnTo>
                    <a:pt x="0"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7"/>
          <p:cNvGrpSpPr/>
          <p:nvPr/>
        </p:nvGrpSpPr>
        <p:grpSpPr>
          <a:xfrm>
            <a:off x="1530094" y="2904309"/>
            <a:ext cx="380074" cy="380008"/>
            <a:chOff x="1530094" y="2904309"/>
            <a:chExt cx="380074" cy="380008"/>
          </a:xfrm>
        </p:grpSpPr>
        <p:sp>
          <p:nvSpPr>
            <p:cNvPr id="1009" name="Google Shape;1009;p47"/>
            <p:cNvSpPr/>
            <p:nvPr/>
          </p:nvSpPr>
          <p:spPr>
            <a:xfrm>
              <a:off x="1530094" y="3079047"/>
              <a:ext cx="380074" cy="205270"/>
            </a:xfrm>
            <a:custGeom>
              <a:avLst/>
              <a:gdLst/>
              <a:ahLst/>
              <a:cxnLst/>
              <a:rect l="l" t="t" r="r" b="b"/>
              <a:pathLst>
                <a:path w="14753" h="7967" extrusionOk="0">
                  <a:moveTo>
                    <a:pt x="434" y="1142"/>
                  </a:moveTo>
                  <a:lnTo>
                    <a:pt x="5531" y="3193"/>
                  </a:lnTo>
                  <a:lnTo>
                    <a:pt x="434" y="7300"/>
                  </a:lnTo>
                  <a:lnTo>
                    <a:pt x="434" y="1142"/>
                  </a:lnTo>
                  <a:close/>
                  <a:moveTo>
                    <a:pt x="1019" y="0"/>
                  </a:moveTo>
                  <a:lnTo>
                    <a:pt x="1" y="709"/>
                  </a:lnTo>
                  <a:lnTo>
                    <a:pt x="1" y="7966"/>
                  </a:lnTo>
                  <a:lnTo>
                    <a:pt x="3684" y="7966"/>
                  </a:lnTo>
                  <a:lnTo>
                    <a:pt x="3684" y="7533"/>
                  </a:lnTo>
                  <a:lnTo>
                    <a:pt x="834" y="7533"/>
                  </a:lnTo>
                  <a:lnTo>
                    <a:pt x="7377" y="2256"/>
                  </a:lnTo>
                  <a:lnTo>
                    <a:pt x="10646" y="4887"/>
                  </a:lnTo>
                  <a:lnTo>
                    <a:pt x="10917" y="4549"/>
                  </a:lnTo>
                  <a:lnTo>
                    <a:pt x="9228" y="3188"/>
                  </a:lnTo>
                  <a:lnTo>
                    <a:pt x="14320" y="1142"/>
                  </a:lnTo>
                  <a:lnTo>
                    <a:pt x="14320" y="7300"/>
                  </a:lnTo>
                  <a:lnTo>
                    <a:pt x="11251" y="4825"/>
                  </a:lnTo>
                  <a:lnTo>
                    <a:pt x="10979" y="5163"/>
                  </a:lnTo>
                  <a:lnTo>
                    <a:pt x="13925" y="7533"/>
                  </a:lnTo>
                  <a:lnTo>
                    <a:pt x="4117" y="7533"/>
                  </a:lnTo>
                  <a:lnTo>
                    <a:pt x="4117" y="7966"/>
                  </a:lnTo>
                  <a:lnTo>
                    <a:pt x="14753" y="7966"/>
                  </a:lnTo>
                  <a:lnTo>
                    <a:pt x="14753" y="709"/>
                  </a:lnTo>
                  <a:lnTo>
                    <a:pt x="13739" y="0"/>
                  </a:lnTo>
                  <a:lnTo>
                    <a:pt x="13492" y="357"/>
                  </a:lnTo>
                  <a:lnTo>
                    <a:pt x="14087" y="776"/>
                  </a:lnTo>
                  <a:lnTo>
                    <a:pt x="8843" y="2884"/>
                  </a:lnTo>
                  <a:lnTo>
                    <a:pt x="7377" y="1704"/>
                  </a:lnTo>
                  <a:lnTo>
                    <a:pt x="5916" y="2884"/>
                  </a:lnTo>
                  <a:lnTo>
                    <a:pt x="672" y="776"/>
                  </a:lnTo>
                  <a:lnTo>
                    <a:pt x="1267" y="357"/>
                  </a:lnTo>
                  <a:lnTo>
                    <a:pt x="1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7"/>
            <p:cNvSpPr/>
            <p:nvPr/>
          </p:nvSpPr>
          <p:spPr>
            <a:xfrm>
              <a:off x="1573272" y="3019195"/>
              <a:ext cx="11181" cy="78867"/>
            </a:xfrm>
            <a:custGeom>
              <a:avLst/>
              <a:gdLst/>
              <a:ahLst/>
              <a:cxnLst/>
              <a:rect l="l" t="t" r="r" b="b"/>
              <a:pathLst>
                <a:path w="434" h="3061" extrusionOk="0">
                  <a:moveTo>
                    <a:pt x="0" y="1"/>
                  </a:moveTo>
                  <a:lnTo>
                    <a:pt x="0" y="3061"/>
                  </a:lnTo>
                  <a:lnTo>
                    <a:pt x="433" y="3061"/>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7"/>
            <p:cNvSpPr/>
            <p:nvPr/>
          </p:nvSpPr>
          <p:spPr>
            <a:xfrm>
              <a:off x="1855835" y="2956663"/>
              <a:ext cx="11181" cy="141398"/>
            </a:xfrm>
            <a:custGeom>
              <a:avLst/>
              <a:gdLst/>
              <a:ahLst/>
              <a:cxnLst/>
              <a:rect l="l" t="t" r="r" b="b"/>
              <a:pathLst>
                <a:path w="434" h="5488" extrusionOk="0">
                  <a:moveTo>
                    <a:pt x="1" y="1"/>
                  </a:moveTo>
                  <a:lnTo>
                    <a:pt x="1" y="5488"/>
                  </a:lnTo>
                  <a:lnTo>
                    <a:pt x="434" y="5488"/>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7"/>
            <p:cNvSpPr/>
            <p:nvPr/>
          </p:nvSpPr>
          <p:spPr>
            <a:xfrm>
              <a:off x="1573272" y="2904309"/>
              <a:ext cx="293744" cy="103756"/>
            </a:xfrm>
            <a:custGeom>
              <a:avLst/>
              <a:gdLst/>
              <a:ahLst/>
              <a:cxnLst/>
              <a:rect l="l" t="t" r="r" b="b"/>
              <a:pathLst>
                <a:path w="11402" h="4027" extrusionOk="0">
                  <a:moveTo>
                    <a:pt x="0" y="1"/>
                  </a:moveTo>
                  <a:lnTo>
                    <a:pt x="0" y="4027"/>
                  </a:lnTo>
                  <a:lnTo>
                    <a:pt x="433" y="4027"/>
                  </a:lnTo>
                  <a:lnTo>
                    <a:pt x="433" y="434"/>
                  </a:lnTo>
                  <a:lnTo>
                    <a:pt x="10969" y="434"/>
                  </a:lnTo>
                  <a:lnTo>
                    <a:pt x="10969" y="1600"/>
                  </a:lnTo>
                  <a:lnTo>
                    <a:pt x="11402" y="1600"/>
                  </a:lnTo>
                  <a:lnTo>
                    <a:pt x="114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7"/>
            <p:cNvSpPr/>
            <p:nvPr/>
          </p:nvSpPr>
          <p:spPr>
            <a:xfrm>
              <a:off x="1632732" y="2932393"/>
              <a:ext cx="192729" cy="174970"/>
            </a:xfrm>
            <a:custGeom>
              <a:avLst/>
              <a:gdLst/>
              <a:ahLst/>
              <a:cxnLst/>
              <a:rect l="l" t="t" r="r" b="b"/>
              <a:pathLst>
                <a:path w="7481" h="6791" extrusionOk="0">
                  <a:moveTo>
                    <a:pt x="3389" y="1"/>
                  </a:moveTo>
                  <a:cubicBezTo>
                    <a:pt x="2823" y="1"/>
                    <a:pt x="2258" y="142"/>
                    <a:pt x="1746" y="424"/>
                  </a:cubicBezTo>
                  <a:cubicBezTo>
                    <a:pt x="666" y="1024"/>
                    <a:pt x="0" y="2161"/>
                    <a:pt x="0" y="3394"/>
                  </a:cubicBezTo>
                  <a:lnTo>
                    <a:pt x="0" y="3398"/>
                  </a:lnTo>
                  <a:cubicBezTo>
                    <a:pt x="4" y="5327"/>
                    <a:pt x="1582" y="6790"/>
                    <a:pt x="3387" y="6790"/>
                  </a:cubicBezTo>
                  <a:cubicBezTo>
                    <a:pt x="3720" y="6790"/>
                    <a:pt x="4061" y="6740"/>
                    <a:pt x="4402" y="6634"/>
                  </a:cubicBezTo>
                  <a:cubicBezTo>
                    <a:pt x="6581" y="5954"/>
                    <a:pt x="7481" y="3356"/>
                    <a:pt x="6186" y="1471"/>
                  </a:cubicBezTo>
                  <a:lnTo>
                    <a:pt x="6186" y="1471"/>
                  </a:lnTo>
                  <a:lnTo>
                    <a:pt x="5829" y="1719"/>
                  </a:lnTo>
                  <a:cubicBezTo>
                    <a:pt x="6686" y="2965"/>
                    <a:pt x="6458" y="4659"/>
                    <a:pt x="5306" y="5644"/>
                  </a:cubicBezTo>
                  <a:cubicBezTo>
                    <a:pt x="4753" y="6113"/>
                    <a:pt x="4073" y="6346"/>
                    <a:pt x="3395" y="6346"/>
                  </a:cubicBezTo>
                  <a:cubicBezTo>
                    <a:pt x="2656" y="6346"/>
                    <a:pt x="1918" y="6069"/>
                    <a:pt x="1347" y="5521"/>
                  </a:cubicBezTo>
                  <a:cubicBezTo>
                    <a:pt x="252" y="4474"/>
                    <a:pt x="129" y="2770"/>
                    <a:pt x="1056" y="1571"/>
                  </a:cubicBezTo>
                  <a:cubicBezTo>
                    <a:pt x="1636" y="829"/>
                    <a:pt x="2505" y="434"/>
                    <a:pt x="3389" y="434"/>
                  </a:cubicBezTo>
                  <a:cubicBezTo>
                    <a:pt x="3928" y="434"/>
                    <a:pt x="4472" y="581"/>
                    <a:pt x="4959" y="886"/>
                  </a:cubicBezTo>
                  <a:lnTo>
                    <a:pt x="5187" y="515"/>
                  </a:lnTo>
                  <a:cubicBezTo>
                    <a:pt x="4638" y="172"/>
                    <a:pt x="4013" y="1"/>
                    <a:pt x="33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7"/>
            <p:cNvSpPr/>
            <p:nvPr/>
          </p:nvSpPr>
          <p:spPr>
            <a:xfrm>
              <a:off x="1768912" y="2952747"/>
              <a:ext cx="15741" cy="15845"/>
            </a:xfrm>
            <a:custGeom>
              <a:avLst/>
              <a:gdLst/>
              <a:ahLst/>
              <a:cxnLst/>
              <a:rect l="l" t="t" r="r" b="b"/>
              <a:pathLst>
                <a:path w="611" h="615" extrusionOk="0">
                  <a:moveTo>
                    <a:pt x="277" y="1"/>
                  </a:moveTo>
                  <a:lnTo>
                    <a:pt x="1" y="334"/>
                  </a:lnTo>
                  <a:cubicBezTo>
                    <a:pt x="106" y="419"/>
                    <a:pt x="201" y="515"/>
                    <a:pt x="291" y="614"/>
                  </a:cubicBezTo>
                  <a:lnTo>
                    <a:pt x="610" y="319"/>
                  </a:lnTo>
                  <a:cubicBezTo>
                    <a:pt x="510" y="205"/>
                    <a:pt x="396" y="10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7"/>
            <p:cNvSpPr/>
            <p:nvPr/>
          </p:nvSpPr>
          <p:spPr>
            <a:xfrm>
              <a:off x="1669855" y="2969675"/>
              <a:ext cx="100577" cy="100432"/>
            </a:xfrm>
            <a:custGeom>
              <a:avLst/>
              <a:gdLst/>
              <a:ahLst/>
              <a:cxnLst/>
              <a:rect l="l" t="t" r="r" b="b"/>
              <a:pathLst>
                <a:path w="3904" h="3898" extrusionOk="0">
                  <a:moveTo>
                    <a:pt x="2456" y="433"/>
                  </a:moveTo>
                  <a:lnTo>
                    <a:pt x="2456" y="1447"/>
                  </a:lnTo>
                  <a:lnTo>
                    <a:pt x="3465" y="1447"/>
                  </a:lnTo>
                  <a:lnTo>
                    <a:pt x="3465" y="2456"/>
                  </a:lnTo>
                  <a:lnTo>
                    <a:pt x="2456" y="2456"/>
                  </a:lnTo>
                  <a:lnTo>
                    <a:pt x="2456" y="3469"/>
                  </a:lnTo>
                  <a:lnTo>
                    <a:pt x="1443" y="3469"/>
                  </a:lnTo>
                  <a:lnTo>
                    <a:pt x="1443" y="2456"/>
                  </a:lnTo>
                  <a:lnTo>
                    <a:pt x="434" y="2456"/>
                  </a:lnTo>
                  <a:lnTo>
                    <a:pt x="434" y="1447"/>
                  </a:lnTo>
                  <a:lnTo>
                    <a:pt x="1443" y="1447"/>
                  </a:lnTo>
                  <a:lnTo>
                    <a:pt x="1443" y="433"/>
                  </a:lnTo>
                  <a:close/>
                  <a:moveTo>
                    <a:pt x="1015" y="0"/>
                  </a:moveTo>
                  <a:lnTo>
                    <a:pt x="1015" y="1014"/>
                  </a:lnTo>
                  <a:lnTo>
                    <a:pt x="1" y="1014"/>
                  </a:lnTo>
                  <a:lnTo>
                    <a:pt x="1" y="2889"/>
                  </a:lnTo>
                  <a:lnTo>
                    <a:pt x="1015" y="2889"/>
                  </a:lnTo>
                  <a:lnTo>
                    <a:pt x="1015" y="3898"/>
                  </a:lnTo>
                  <a:lnTo>
                    <a:pt x="2889" y="3898"/>
                  </a:lnTo>
                  <a:lnTo>
                    <a:pt x="2889" y="2889"/>
                  </a:lnTo>
                  <a:lnTo>
                    <a:pt x="3903" y="2889"/>
                  </a:lnTo>
                  <a:lnTo>
                    <a:pt x="3903" y="1014"/>
                  </a:lnTo>
                  <a:lnTo>
                    <a:pt x="2889" y="1014"/>
                  </a:lnTo>
                  <a:lnTo>
                    <a:pt x="28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a:off x="1679181" y="3250797"/>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1701621" y="3250797"/>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7"/>
            <p:cNvSpPr/>
            <p:nvPr/>
          </p:nvSpPr>
          <p:spPr>
            <a:xfrm>
              <a:off x="1723802" y="3250797"/>
              <a:ext cx="37304" cy="11182"/>
            </a:xfrm>
            <a:custGeom>
              <a:avLst/>
              <a:gdLst/>
              <a:ahLst/>
              <a:cxnLst/>
              <a:rect l="l" t="t" r="r" b="b"/>
              <a:pathLst>
                <a:path w="1448" h="434" extrusionOk="0">
                  <a:moveTo>
                    <a:pt x="1" y="1"/>
                  </a:moveTo>
                  <a:lnTo>
                    <a:pt x="1" y="434"/>
                  </a:lnTo>
                  <a:lnTo>
                    <a:pt x="1447" y="434"/>
                  </a:lnTo>
                  <a:lnTo>
                    <a:pt x="14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7"/>
            <p:cNvSpPr/>
            <p:nvPr/>
          </p:nvSpPr>
          <p:spPr>
            <a:xfrm>
              <a:off x="1833525" y="2975317"/>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7"/>
            <p:cNvSpPr/>
            <p:nvPr/>
          </p:nvSpPr>
          <p:spPr>
            <a:xfrm>
              <a:off x="1833525" y="2927008"/>
              <a:ext cx="11181" cy="37179"/>
            </a:xfrm>
            <a:custGeom>
              <a:avLst/>
              <a:gdLst/>
              <a:ahLst/>
              <a:cxnLst/>
              <a:rect l="l" t="t" r="r" b="b"/>
              <a:pathLst>
                <a:path w="434" h="1443" extrusionOk="0">
                  <a:moveTo>
                    <a:pt x="1" y="0"/>
                  </a:moveTo>
                  <a:lnTo>
                    <a:pt x="1" y="1442"/>
                  </a:lnTo>
                  <a:lnTo>
                    <a:pt x="434" y="1442"/>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47"/>
          <p:cNvGrpSpPr/>
          <p:nvPr/>
        </p:nvGrpSpPr>
        <p:grpSpPr>
          <a:xfrm>
            <a:off x="2792508" y="2928708"/>
            <a:ext cx="386772" cy="330951"/>
            <a:chOff x="2792508" y="2928708"/>
            <a:chExt cx="386772" cy="330951"/>
          </a:xfrm>
        </p:grpSpPr>
        <p:sp>
          <p:nvSpPr>
            <p:cNvPr id="1022" name="Google Shape;1022;p47"/>
            <p:cNvSpPr/>
            <p:nvPr/>
          </p:nvSpPr>
          <p:spPr>
            <a:xfrm>
              <a:off x="2792508" y="3040297"/>
              <a:ext cx="195847" cy="219363"/>
            </a:xfrm>
            <a:custGeom>
              <a:avLst/>
              <a:gdLst/>
              <a:ahLst/>
              <a:cxnLst/>
              <a:rect l="l" t="t" r="r" b="b"/>
              <a:pathLst>
                <a:path w="7602" h="8514" extrusionOk="0">
                  <a:moveTo>
                    <a:pt x="2574" y="0"/>
                  </a:moveTo>
                  <a:lnTo>
                    <a:pt x="2574" y="3046"/>
                  </a:lnTo>
                  <a:lnTo>
                    <a:pt x="404" y="6910"/>
                  </a:lnTo>
                  <a:cubicBezTo>
                    <a:pt x="0" y="7627"/>
                    <a:pt x="525" y="8514"/>
                    <a:pt x="1349" y="8514"/>
                  </a:cubicBezTo>
                  <a:cubicBezTo>
                    <a:pt x="1351" y="8514"/>
                    <a:pt x="1353" y="8514"/>
                    <a:pt x="1355" y="8514"/>
                  </a:cubicBezTo>
                  <a:lnTo>
                    <a:pt x="1703" y="8514"/>
                  </a:lnTo>
                  <a:lnTo>
                    <a:pt x="1703" y="8081"/>
                  </a:lnTo>
                  <a:lnTo>
                    <a:pt x="1355" y="8081"/>
                  </a:lnTo>
                  <a:cubicBezTo>
                    <a:pt x="994" y="8081"/>
                    <a:pt x="699" y="7790"/>
                    <a:pt x="699" y="7429"/>
                  </a:cubicBezTo>
                  <a:cubicBezTo>
                    <a:pt x="699" y="7319"/>
                    <a:pt x="727" y="7214"/>
                    <a:pt x="780" y="7119"/>
                  </a:cubicBezTo>
                  <a:lnTo>
                    <a:pt x="2136" y="4702"/>
                  </a:lnTo>
                  <a:lnTo>
                    <a:pt x="5462" y="4702"/>
                  </a:lnTo>
                  <a:lnTo>
                    <a:pt x="6818" y="7114"/>
                  </a:lnTo>
                  <a:cubicBezTo>
                    <a:pt x="6876" y="7210"/>
                    <a:pt x="6904" y="7319"/>
                    <a:pt x="6904" y="7429"/>
                  </a:cubicBezTo>
                  <a:cubicBezTo>
                    <a:pt x="6899" y="7790"/>
                    <a:pt x="6604" y="8081"/>
                    <a:pt x="6247" y="8081"/>
                  </a:cubicBezTo>
                  <a:lnTo>
                    <a:pt x="2136" y="8081"/>
                  </a:lnTo>
                  <a:lnTo>
                    <a:pt x="2136" y="8514"/>
                  </a:lnTo>
                  <a:lnTo>
                    <a:pt x="6247" y="8514"/>
                  </a:lnTo>
                  <a:cubicBezTo>
                    <a:pt x="6252" y="8514"/>
                    <a:pt x="6256" y="8514"/>
                    <a:pt x="6261" y="8514"/>
                  </a:cubicBezTo>
                  <a:cubicBezTo>
                    <a:pt x="7081" y="8514"/>
                    <a:pt x="7602" y="7625"/>
                    <a:pt x="7199" y="6905"/>
                  </a:cubicBezTo>
                  <a:lnTo>
                    <a:pt x="5029" y="3046"/>
                  </a:lnTo>
                  <a:lnTo>
                    <a:pt x="5029" y="1961"/>
                  </a:lnTo>
                  <a:lnTo>
                    <a:pt x="4596" y="1961"/>
                  </a:lnTo>
                  <a:lnTo>
                    <a:pt x="4596" y="3160"/>
                  </a:lnTo>
                  <a:lnTo>
                    <a:pt x="5220" y="4274"/>
                  </a:lnTo>
                  <a:lnTo>
                    <a:pt x="2383" y="4274"/>
                  </a:lnTo>
                  <a:lnTo>
                    <a:pt x="3007" y="3160"/>
                  </a:lnTo>
                  <a:lnTo>
                    <a:pt x="3007" y="433"/>
                  </a:lnTo>
                  <a:lnTo>
                    <a:pt x="4596" y="433"/>
                  </a:lnTo>
                  <a:lnTo>
                    <a:pt x="4596" y="1528"/>
                  </a:lnTo>
                  <a:lnTo>
                    <a:pt x="5029" y="1528"/>
                  </a:lnTo>
                  <a:lnTo>
                    <a:pt x="50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7"/>
            <p:cNvSpPr/>
            <p:nvPr/>
          </p:nvSpPr>
          <p:spPr>
            <a:xfrm>
              <a:off x="2849494" y="3017984"/>
              <a:ext cx="81899" cy="11182"/>
            </a:xfrm>
            <a:custGeom>
              <a:avLst/>
              <a:gdLst/>
              <a:ahLst/>
              <a:cxnLst/>
              <a:rect l="l" t="t" r="r" b="b"/>
              <a:pathLst>
                <a:path w="3179" h="434" extrusionOk="0">
                  <a:moveTo>
                    <a:pt x="0" y="0"/>
                  </a:moveTo>
                  <a:lnTo>
                    <a:pt x="0" y="433"/>
                  </a:lnTo>
                  <a:lnTo>
                    <a:pt x="3179" y="433"/>
                  </a:lnTo>
                  <a:lnTo>
                    <a:pt x="31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7"/>
            <p:cNvSpPr/>
            <p:nvPr/>
          </p:nvSpPr>
          <p:spPr>
            <a:xfrm>
              <a:off x="3071516" y="3017984"/>
              <a:ext cx="107765" cy="241676"/>
            </a:xfrm>
            <a:custGeom>
              <a:avLst/>
              <a:gdLst/>
              <a:ahLst/>
              <a:cxnLst/>
              <a:rect l="l" t="t" r="r" b="b"/>
              <a:pathLst>
                <a:path w="4183" h="9380" extrusionOk="0">
                  <a:moveTo>
                    <a:pt x="2165" y="3322"/>
                  </a:moveTo>
                  <a:lnTo>
                    <a:pt x="2165" y="6134"/>
                  </a:lnTo>
                  <a:cubicBezTo>
                    <a:pt x="2165" y="6572"/>
                    <a:pt x="1808" y="6929"/>
                    <a:pt x="1371" y="6929"/>
                  </a:cubicBezTo>
                  <a:cubicBezTo>
                    <a:pt x="933" y="6929"/>
                    <a:pt x="576" y="6572"/>
                    <a:pt x="576" y="6134"/>
                  </a:cubicBezTo>
                  <a:lnTo>
                    <a:pt x="576" y="3322"/>
                  </a:lnTo>
                  <a:close/>
                  <a:moveTo>
                    <a:pt x="3755" y="8518"/>
                  </a:moveTo>
                  <a:lnTo>
                    <a:pt x="3755" y="8951"/>
                  </a:lnTo>
                  <a:lnTo>
                    <a:pt x="433" y="8951"/>
                  </a:lnTo>
                  <a:lnTo>
                    <a:pt x="433" y="8518"/>
                  </a:lnTo>
                  <a:close/>
                  <a:moveTo>
                    <a:pt x="143" y="0"/>
                  </a:moveTo>
                  <a:lnTo>
                    <a:pt x="143" y="1371"/>
                  </a:lnTo>
                  <a:lnTo>
                    <a:pt x="576" y="1371"/>
                  </a:lnTo>
                  <a:lnTo>
                    <a:pt x="576" y="433"/>
                  </a:lnTo>
                  <a:lnTo>
                    <a:pt x="2165" y="433"/>
                  </a:lnTo>
                  <a:lnTo>
                    <a:pt x="2165" y="2889"/>
                  </a:lnTo>
                  <a:lnTo>
                    <a:pt x="576" y="2889"/>
                  </a:lnTo>
                  <a:lnTo>
                    <a:pt x="576" y="1804"/>
                  </a:lnTo>
                  <a:lnTo>
                    <a:pt x="143" y="1804"/>
                  </a:lnTo>
                  <a:lnTo>
                    <a:pt x="143" y="6134"/>
                  </a:lnTo>
                  <a:cubicBezTo>
                    <a:pt x="143" y="6810"/>
                    <a:pt x="695" y="7362"/>
                    <a:pt x="1371" y="7362"/>
                  </a:cubicBezTo>
                  <a:cubicBezTo>
                    <a:pt x="2046" y="7362"/>
                    <a:pt x="2598" y="6810"/>
                    <a:pt x="2598" y="6134"/>
                  </a:cubicBezTo>
                  <a:lnTo>
                    <a:pt x="2598" y="2456"/>
                  </a:lnTo>
                  <a:lnTo>
                    <a:pt x="2960" y="2456"/>
                  </a:lnTo>
                  <a:cubicBezTo>
                    <a:pt x="3155" y="2456"/>
                    <a:pt x="3317" y="2617"/>
                    <a:pt x="3317" y="2817"/>
                  </a:cubicBezTo>
                  <a:lnTo>
                    <a:pt x="3317" y="8080"/>
                  </a:lnTo>
                  <a:lnTo>
                    <a:pt x="0" y="8080"/>
                  </a:lnTo>
                  <a:lnTo>
                    <a:pt x="0" y="9380"/>
                  </a:lnTo>
                  <a:lnTo>
                    <a:pt x="4183" y="9380"/>
                  </a:lnTo>
                  <a:lnTo>
                    <a:pt x="4183" y="8085"/>
                  </a:lnTo>
                  <a:lnTo>
                    <a:pt x="3755" y="8085"/>
                  </a:lnTo>
                  <a:lnTo>
                    <a:pt x="3755" y="2817"/>
                  </a:lnTo>
                  <a:cubicBezTo>
                    <a:pt x="3750" y="2380"/>
                    <a:pt x="3398" y="2023"/>
                    <a:pt x="2960" y="2023"/>
                  </a:cubicBezTo>
                  <a:lnTo>
                    <a:pt x="2598" y="2023"/>
                  </a:lnTo>
                  <a:lnTo>
                    <a:pt x="25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7"/>
            <p:cNvSpPr/>
            <p:nvPr/>
          </p:nvSpPr>
          <p:spPr>
            <a:xfrm>
              <a:off x="2884918" y="2928708"/>
              <a:ext cx="227431" cy="63305"/>
            </a:xfrm>
            <a:custGeom>
              <a:avLst/>
              <a:gdLst/>
              <a:ahLst/>
              <a:cxnLst/>
              <a:rect l="l" t="t" r="r" b="b"/>
              <a:pathLst>
                <a:path w="8828" h="2457" extrusionOk="0">
                  <a:moveTo>
                    <a:pt x="3360" y="1"/>
                  </a:moveTo>
                  <a:cubicBezTo>
                    <a:pt x="2955" y="1"/>
                    <a:pt x="2622" y="334"/>
                    <a:pt x="2622" y="738"/>
                  </a:cubicBezTo>
                  <a:lnTo>
                    <a:pt x="2622" y="1719"/>
                  </a:lnTo>
                  <a:cubicBezTo>
                    <a:pt x="2622" y="1890"/>
                    <a:pt x="2489" y="2023"/>
                    <a:pt x="2323" y="2023"/>
                  </a:cubicBezTo>
                  <a:cubicBezTo>
                    <a:pt x="2156" y="2023"/>
                    <a:pt x="2018" y="1890"/>
                    <a:pt x="2018" y="1719"/>
                  </a:cubicBezTo>
                  <a:lnTo>
                    <a:pt x="2018" y="738"/>
                  </a:lnTo>
                  <a:cubicBezTo>
                    <a:pt x="2018" y="334"/>
                    <a:pt x="1690" y="6"/>
                    <a:pt x="1280" y="6"/>
                  </a:cubicBezTo>
                  <a:lnTo>
                    <a:pt x="733" y="6"/>
                  </a:lnTo>
                  <a:cubicBezTo>
                    <a:pt x="329" y="6"/>
                    <a:pt x="0" y="334"/>
                    <a:pt x="0" y="738"/>
                  </a:cubicBezTo>
                  <a:lnTo>
                    <a:pt x="0" y="2123"/>
                  </a:lnTo>
                  <a:lnTo>
                    <a:pt x="433" y="2123"/>
                  </a:lnTo>
                  <a:lnTo>
                    <a:pt x="433" y="738"/>
                  </a:lnTo>
                  <a:cubicBezTo>
                    <a:pt x="433" y="572"/>
                    <a:pt x="567" y="439"/>
                    <a:pt x="733" y="439"/>
                  </a:cubicBezTo>
                  <a:lnTo>
                    <a:pt x="1280" y="439"/>
                  </a:lnTo>
                  <a:cubicBezTo>
                    <a:pt x="1447" y="439"/>
                    <a:pt x="1585" y="572"/>
                    <a:pt x="1585" y="738"/>
                  </a:cubicBezTo>
                  <a:lnTo>
                    <a:pt x="1585" y="1719"/>
                  </a:lnTo>
                  <a:cubicBezTo>
                    <a:pt x="1585" y="2128"/>
                    <a:pt x="1913" y="2456"/>
                    <a:pt x="2323" y="2456"/>
                  </a:cubicBezTo>
                  <a:cubicBezTo>
                    <a:pt x="2727" y="2456"/>
                    <a:pt x="3055" y="2128"/>
                    <a:pt x="3055" y="1719"/>
                  </a:cubicBezTo>
                  <a:lnTo>
                    <a:pt x="3055" y="738"/>
                  </a:lnTo>
                  <a:cubicBezTo>
                    <a:pt x="3055" y="536"/>
                    <a:pt x="3208" y="435"/>
                    <a:pt x="3360" y="435"/>
                  </a:cubicBezTo>
                  <a:cubicBezTo>
                    <a:pt x="3512" y="435"/>
                    <a:pt x="3665" y="536"/>
                    <a:pt x="3665" y="738"/>
                  </a:cubicBezTo>
                  <a:lnTo>
                    <a:pt x="3665" y="1719"/>
                  </a:lnTo>
                  <a:cubicBezTo>
                    <a:pt x="3665" y="2128"/>
                    <a:pt x="3993" y="2456"/>
                    <a:pt x="4397" y="2456"/>
                  </a:cubicBezTo>
                  <a:cubicBezTo>
                    <a:pt x="4807" y="2456"/>
                    <a:pt x="5135" y="2128"/>
                    <a:pt x="5135" y="1719"/>
                  </a:cubicBezTo>
                  <a:lnTo>
                    <a:pt x="5135" y="738"/>
                  </a:lnTo>
                  <a:cubicBezTo>
                    <a:pt x="5135" y="536"/>
                    <a:pt x="5287" y="435"/>
                    <a:pt x="5440" y="435"/>
                  </a:cubicBezTo>
                  <a:cubicBezTo>
                    <a:pt x="5592" y="435"/>
                    <a:pt x="5744" y="536"/>
                    <a:pt x="5744" y="738"/>
                  </a:cubicBezTo>
                  <a:lnTo>
                    <a:pt x="5744" y="1719"/>
                  </a:lnTo>
                  <a:cubicBezTo>
                    <a:pt x="5744" y="2128"/>
                    <a:pt x="6072" y="2456"/>
                    <a:pt x="6477" y="2456"/>
                  </a:cubicBezTo>
                  <a:cubicBezTo>
                    <a:pt x="6886" y="2456"/>
                    <a:pt x="7214" y="2128"/>
                    <a:pt x="7214" y="1719"/>
                  </a:cubicBezTo>
                  <a:lnTo>
                    <a:pt x="7214" y="738"/>
                  </a:lnTo>
                  <a:cubicBezTo>
                    <a:pt x="7214" y="572"/>
                    <a:pt x="7348" y="434"/>
                    <a:pt x="7519" y="434"/>
                  </a:cubicBezTo>
                  <a:lnTo>
                    <a:pt x="8095" y="434"/>
                  </a:lnTo>
                  <a:cubicBezTo>
                    <a:pt x="8261" y="434"/>
                    <a:pt x="8395" y="572"/>
                    <a:pt x="8395" y="738"/>
                  </a:cubicBezTo>
                  <a:lnTo>
                    <a:pt x="8395" y="2123"/>
                  </a:lnTo>
                  <a:lnTo>
                    <a:pt x="8828" y="2123"/>
                  </a:lnTo>
                  <a:lnTo>
                    <a:pt x="8828" y="738"/>
                  </a:lnTo>
                  <a:cubicBezTo>
                    <a:pt x="8828" y="334"/>
                    <a:pt x="8499" y="6"/>
                    <a:pt x="8095" y="6"/>
                  </a:cubicBezTo>
                  <a:lnTo>
                    <a:pt x="7519" y="6"/>
                  </a:lnTo>
                  <a:cubicBezTo>
                    <a:pt x="7110" y="6"/>
                    <a:pt x="6781" y="334"/>
                    <a:pt x="6781" y="738"/>
                  </a:cubicBezTo>
                  <a:lnTo>
                    <a:pt x="6781" y="1719"/>
                  </a:lnTo>
                  <a:cubicBezTo>
                    <a:pt x="6781" y="1890"/>
                    <a:pt x="6643" y="2023"/>
                    <a:pt x="6477" y="2023"/>
                  </a:cubicBezTo>
                  <a:cubicBezTo>
                    <a:pt x="6310" y="2023"/>
                    <a:pt x="6177" y="1890"/>
                    <a:pt x="6177" y="1719"/>
                  </a:cubicBezTo>
                  <a:lnTo>
                    <a:pt x="6177" y="738"/>
                  </a:lnTo>
                  <a:cubicBezTo>
                    <a:pt x="6177" y="334"/>
                    <a:pt x="5844" y="1"/>
                    <a:pt x="5440" y="1"/>
                  </a:cubicBezTo>
                  <a:cubicBezTo>
                    <a:pt x="5030" y="1"/>
                    <a:pt x="4702" y="334"/>
                    <a:pt x="4702" y="738"/>
                  </a:cubicBezTo>
                  <a:lnTo>
                    <a:pt x="4702" y="1719"/>
                  </a:lnTo>
                  <a:cubicBezTo>
                    <a:pt x="4702" y="1890"/>
                    <a:pt x="4569" y="2023"/>
                    <a:pt x="4397" y="2023"/>
                  </a:cubicBezTo>
                  <a:cubicBezTo>
                    <a:pt x="4231" y="2023"/>
                    <a:pt x="4098" y="1890"/>
                    <a:pt x="4098" y="1719"/>
                  </a:cubicBezTo>
                  <a:lnTo>
                    <a:pt x="4098" y="738"/>
                  </a:lnTo>
                  <a:cubicBezTo>
                    <a:pt x="4098" y="334"/>
                    <a:pt x="3764" y="1"/>
                    <a:pt x="33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7"/>
            <p:cNvSpPr/>
            <p:nvPr/>
          </p:nvSpPr>
          <p:spPr>
            <a:xfrm>
              <a:off x="2884789" y="299456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7"/>
            <p:cNvSpPr/>
            <p:nvPr/>
          </p:nvSpPr>
          <p:spPr>
            <a:xfrm>
              <a:off x="3101297" y="299456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7"/>
            <p:cNvSpPr/>
            <p:nvPr/>
          </p:nvSpPr>
          <p:spPr>
            <a:xfrm>
              <a:off x="3104981" y="3134442"/>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7"/>
            <p:cNvSpPr/>
            <p:nvPr/>
          </p:nvSpPr>
          <p:spPr>
            <a:xfrm>
              <a:off x="3097484" y="3159717"/>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7"/>
            <p:cNvSpPr/>
            <p:nvPr/>
          </p:nvSpPr>
          <p:spPr>
            <a:xfrm>
              <a:off x="2859903" y="3180175"/>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7"/>
            <p:cNvSpPr/>
            <p:nvPr/>
          </p:nvSpPr>
          <p:spPr>
            <a:xfrm>
              <a:off x="2842873" y="3220291"/>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7"/>
            <p:cNvSpPr/>
            <p:nvPr/>
          </p:nvSpPr>
          <p:spPr>
            <a:xfrm>
              <a:off x="2905270" y="318754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7"/>
            <p:cNvSpPr/>
            <p:nvPr/>
          </p:nvSpPr>
          <p:spPr>
            <a:xfrm>
              <a:off x="2920213" y="3218075"/>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7"/>
            <p:cNvSpPr/>
            <p:nvPr/>
          </p:nvSpPr>
          <p:spPr>
            <a:xfrm>
              <a:off x="2880744" y="3212793"/>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7"/>
          <p:cNvGrpSpPr/>
          <p:nvPr/>
        </p:nvGrpSpPr>
        <p:grpSpPr>
          <a:xfrm>
            <a:off x="2164779" y="2932522"/>
            <a:ext cx="379945" cy="322964"/>
            <a:chOff x="2164779" y="2932522"/>
            <a:chExt cx="379945" cy="322964"/>
          </a:xfrm>
        </p:grpSpPr>
        <p:sp>
          <p:nvSpPr>
            <p:cNvPr id="1036" name="Google Shape;1036;p47"/>
            <p:cNvSpPr/>
            <p:nvPr/>
          </p:nvSpPr>
          <p:spPr>
            <a:xfrm>
              <a:off x="2164779" y="2954705"/>
              <a:ext cx="379945" cy="300781"/>
            </a:xfrm>
            <a:custGeom>
              <a:avLst/>
              <a:gdLst/>
              <a:ahLst/>
              <a:cxnLst/>
              <a:rect l="l" t="t" r="r" b="b"/>
              <a:pathLst>
                <a:path w="14748" h="11674" extrusionOk="0">
                  <a:moveTo>
                    <a:pt x="4422" y="434"/>
                  </a:moveTo>
                  <a:lnTo>
                    <a:pt x="4422" y="3170"/>
                  </a:lnTo>
                  <a:lnTo>
                    <a:pt x="2837" y="3170"/>
                  </a:lnTo>
                  <a:lnTo>
                    <a:pt x="2837" y="434"/>
                  </a:lnTo>
                  <a:close/>
                  <a:moveTo>
                    <a:pt x="8167" y="434"/>
                  </a:moveTo>
                  <a:lnTo>
                    <a:pt x="8167" y="3170"/>
                  </a:lnTo>
                  <a:lnTo>
                    <a:pt x="6582" y="3170"/>
                  </a:lnTo>
                  <a:lnTo>
                    <a:pt x="6582" y="434"/>
                  </a:lnTo>
                  <a:close/>
                  <a:moveTo>
                    <a:pt x="11917" y="434"/>
                  </a:moveTo>
                  <a:lnTo>
                    <a:pt x="11917" y="3170"/>
                  </a:lnTo>
                  <a:lnTo>
                    <a:pt x="10332" y="3170"/>
                  </a:lnTo>
                  <a:lnTo>
                    <a:pt x="10332" y="434"/>
                  </a:lnTo>
                  <a:close/>
                  <a:moveTo>
                    <a:pt x="2404" y="1"/>
                  </a:moveTo>
                  <a:lnTo>
                    <a:pt x="2404" y="2018"/>
                  </a:lnTo>
                  <a:lnTo>
                    <a:pt x="1" y="2018"/>
                  </a:lnTo>
                  <a:lnTo>
                    <a:pt x="1" y="2451"/>
                  </a:lnTo>
                  <a:lnTo>
                    <a:pt x="534" y="2451"/>
                  </a:lnTo>
                  <a:lnTo>
                    <a:pt x="534" y="9799"/>
                  </a:lnTo>
                  <a:lnTo>
                    <a:pt x="15" y="9799"/>
                  </a:lnTo>
                  <a:lnTo>
                    <a:pt x="15" y="11669"/>
                  </a:lnTo>
                  <a:lnTo>
                    <a:pt x="1700" y="11669"/>
                  </a:lnTo>
                  <a:lnTo>
                    <a:pt x="1700" y="11236"/>
                  </a:lnTo>
                  <a:lnTo>
                    <a:pt x="448" y="11236"/>
                  </a:lnTo>
                  <a:lnTo>
                    <a:pt x="448" y="10227"/>
                  </a:lnTo>
                  <a:lnTo>
                    <a:pt x="9708" y="10227"/>
                  </a:lnTo>
                  <a:lnTo>
                    <a:pt x="9708" y="9799"/>
                  </a:lnTo>
                  <a:lnTo>
                    <a:pt x="962" y="9799"/>
                  </a:lnTo>
                  <a:lnTo>
                    <a:pt x="962" y="2451"/>
                  </a:lnTo>
                  <a:lnTo>
                    <a:pt x="2404" y="2451"/>
                  </a:lnTo>
                  <a:lnTo>
                    <a:pt x="2404" y="7567"/>
                  </a:lnTo>
                  <a:cubicBezTo>
                    <a:pt x="2404" y="8243"/>
                    <a:pt x="2951" y="8790"/>
                    <a:pt x="3627" y="8790"/>
                  </a:cubicBezTo>
                  <a:cubicBezTo>
                    <a:pt x="4303" y="8790"/>
                    <a:pt x="4850" y="8243"/>
                    <a:pt x="4850" y="7567"/>
                  </a:cubicBezTo>
                  <a:lnTo>
                    <a:pt x="4850" y="4974"/>
                  </a:lnTo>
                  <a:lnTo>
                    <a:pt x="4422" y="4974"/>
                  </a:lnTo>
                  <a:lnTo>
                    <a:pt x="4422" y="7562"/>
                  </a:lnTo>
                  <a:cubicBezTo>
                    <a:pt x="4422" y="8000"/>
                    <a:pt x="4065" y="8357"/>
                    <a:pt x="3627" y="8357"/>
                  </a:cubicBezTo>
                  <a:cubicBezTo>
                    <a:pt x="3189" y="8357"/>
                    <a:pt x="2837" y="8000"/>
                    <a:pt x="2837" y="7562"/>
                  </a:cubicBezTo>
                  <a:lnTo>
                    <a:pt x="2837" y="3603"/>
                  </a:lnTo>
                  <a:lnTo>
                    <a:pt x="4422" y="3603"/>
                  </a:lnTo>
                  <a:lnTo>
                    <a:pt x="4422" y="4540"/>
                  </a:lnTo>
                  <a:lnTo>
                    <a:pt x="4850" y="4540"/>
                  </a:lnTo>
                  <a:lnTo>
                    <a:pt x="4850" y="2451"/>
                  </a:lnTo>
                  <a:lnTo>
                    <a:pt x="6149" y="2451"/>
                  </a:lnTo>
                  <a:lnTo>
                    <a:pt x="6149" y="7567"/>
                  </a:lnTo>
                  <a:cubicBezTo>
                    <a:pt x="6149" y="8243"/>
                    <a:pt x="6696" y="8790"/>
                    <a:pt x="7372" y="8790"/>
                  </a:cubicBezTo>
                  <a:cubicBezTo>
                    <a:pt x="8048" y="8790"/>
                    <a:pt x="8595" y="8243"/>
                    <a:pt x="8595" y="7567"/>
                  </a:cubicBezTo>
                  <a:lnTo>
                    <a:pt x="8595" y="4974"/>
                  </a:lnTo>
                  <a:lnTo>
                    <a:pt x="8167" y="4974"/>
                  </a:lnTo>
                  <a:lnTo>
                    <a:pt x="8167" y="7562"/>
                  </a:lnTo>
                  <a:cubicBezTo>
                    <a:pt x="8167" y="8000"/>
                    <a:pt x="7810" y="8357"/>
                    <a:pt x="7372" y="8357"/>
                  </a:cubicBezTo>
                  <a:cubicBezTo>
                    <a:pt x="6934" y="8357"/>
                    <a:pt x="6577" y="8000"/>
                    <a:pt x="6582" y="7562"/>
                  </a:cubicBezTo>
                  <a:lnTo>
                    <a:pt x="6582" y="3603"/>
                  </a:lnTo>
                  <a:lnTo>
                    <a:pt x="8167" y="3603"/>
                  </a:lnTo>
                  <a:lnTo>
                    <a:pt x="8167" y="4540"/>
                  </a:lnTo>
                  <a:lnTo>
                    <a:pt x="8595" y="4540"/>
                  </a:lnTo>
                  <a:lnTo>
                    <a:pt x="8595" y="2451"/>
                  </a:lnTo>
                  <a:lnTo>
                    <a:pt x="9894" y="2451"/>
                  </a:lnTo>
                  <a:lnTo>
                    <a:pt x="9894" y="7567"/>
                  </a:lnTo>
                  <a:cubicBezTo>
                    <a:pt x="9894" y="8243"/>
                    <a:pt x="10441" y="8790"/>
                    <a:pt x="11117" y="8790"/>
                  </a:cubicBezTo>
                  <a:cubicBezTo>
                    <a:pt x="11793" y="8790"/>
                    <a:pt x="12340" y="8243"/>
                    <a:pt x="12340" y="7567"/>
                  </a:cubicBezTo>
                  <a:lnTo>
                    <a:pt x="12340" y="4974"/>
                  </a:lnTo>
                  <a:lnTo>
                    <a:pt x="11907" y="4974"/>
                  </a:lnTo>
                  <a:lnTo>
                    <a:pt x="11907" y="7562"/>
                  </a:lnTo>
                  <a:cubicBezTo>
                    <a:pt x="11907" y="8000"/>
                    <a:pt x="11555" y="8357"/>
                    <a:pt x="11117" y="8357"/>
                  </a:cubicBezTo>
                  <a:cubicBezTo>
                    <a:pt x="10679" y="8357"/>
                    <a:pt x="10322" y="8000"/>
                    <a:pt x="10322" y="7562"/>
                  </a:cubicBezTo>
                  <a:lnTo>
                    <a:pt x="10322" y="3603"/>
                  </a:lnTo>
                  <a:lnTo>
                    <a:pt x="11907" y="3603"/>
                  </a:lnTo>
                  <a:lnTo>
                    <a:pt x="11907" y="4540"/>
                  </a:lnTo>
                  <a:lnTo>
                    <a:pt x="12340" y="4540"/>
                  </a:lnTo>
                  <a:lnTo>
                    <a:pt x="12340" y="2451"/>
                  </a:lnTo>
                  <a:lnTo>
                    <a:pt x="13782" y="2451"/>
                  </a:lnTo>
                  <a:lnTo>
                    <a:pt x="13782" y="9799"/>
                  </a:lnTo>
                  <a:lnTo>
                    <a:pt x="10142" y="9799"/>
                  </a:lnTo>
                  <a:lnTo>
                    <a:pt x="10142" y="10227"/>
                  </a:lnTo>
                  <a:lnTo>
                    <a:pt x="14301" y="10227"/>
                  </a:lnTo>
                  <a:lnTo>
                    <a:pt x="14301" y="11241"/>
                  </a:lnTo>
                  <a:lnTo>
                    <a:pt x="2128" y="11241"/>
                  </a:lnTo>
                  <a:lnTo>
                    <a:pt x="2128" y="11674"/>
                  </a:lnTo>
                  <a:lnTo>
                    <a:pt x="14734" y="11674"/>
                  </a:lnTo>
                  <a:lnTo>
                    <a:pt x="14734" y="9799"/>
                  </a:lnTo>
                  <a:lnTo>
                    <a:pt x="14215" y="9799"/>
                  </a:lnTo>
                  <a:lnTo>
                    <a:pt x="14215" y="2451"/>
                  </a:lnTo>
                  <a:lnTo>
                    <a:pt x="14748" y="2451"/>
                  </a:lnTo>
                  <a:lnTo>
                    <a:pt x="14748" y="2018"/>
                  </a:lnTo>
                  <a:lnTo>
                    <a:pt x="12345" y="2018"/>
                  </a:lnTo>
                  <a:lnTo>
                    <a:pt x="12345" y="1"/>
                  </a:lnTo>
                  <a:lnTo>
                    <a:pt x="9894" y="1"/>
                  </a:lnTo>
                  <a:lnTo>
                    <a:pt x="9894" y="2018"/>
                  </a:lnTo>
                  <a:lnTo>
                    <a:pt x="8600" y="2018"/>
                  </a:lnTo>
                  <a:lnTo>
                    <a:pt x="8600" y="1"/>
                  </a:lnTo>
                  <a:lnTo>
                    <a:pt x="6149" y="1"/>
                  </a:lnTo>
                  <a:lnTo>
                    <a:pt x="6149" y="2018"/>
                  </a:lnTo>
                  <a:lnTo>
                    <a:pt x="4855" y="2018"/>
                  </a:lnTo>
                  <a:lnTo>
                    <a:pt x="48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7"/>
            <p:cNvSpPr/>
            <p:nvPr/>
          </p:nvSpPr>
          <p:spPr>
            <a:xfrm>
              <a:off x="2325021" y="2932522"/>
              <a:ext cx="59486" cy="11182"/>
            </a:xfrm>
            <a:custGeom>
              <a:avLst/>
              <a:gdLst/>
              <a:ahLst/>
              <a:cxnLst/>
              <a:rect l="l" t="t" r="r" b="b"/>
              <a:pathLst>
                <a:path w="2309" h="434" extrusionOk="0">
                  <a:moveTo>
                    <a:pt x="0" y="0"/>
                  </a:moveTo>
                  <a:lnTo>
                    <a:pt x="0" y="433"/>
                  </a:lnTo>
                  <a:lnTo>
                    <a:pt x="2308" y="433"/>
                  </a:lnTo>
                  <a:lnTo>
                    <a:pt x="23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7"/>
            <p:cNvSpPr/>
            <p:nvPr/>
          </p:nvSpPr>
          <p:spPr>
            <a:xfrm>
              <a:off x="2421502" y="2932522"/>
              <a:ext cx="59357" cy="11182"/>
            </a:xfrm>
            <a:custGeom>
              <a:avLst/>
              <a:gdLst/>
              <a:ahLst/>
              <a:cxnLst/>
              <a:rect l="l" t="t" r="r" b="b"/>
              <a:pathLst>
                <a:path w="2304" h="434" extrusionOk="0">
                  <a:moveTo>
                    <a:pt x="0" y="0"/>
                  </a:moveTo>
                  <a:lnTo>
                    <a:pt x="0" y="433"/>
                  </a:lnTo>
                  <a:lnTo>
                    <a:pt x="2304" y="433"/>
                  </a:lnTo>
                  <a:lnTo>
                    <a:pt x="23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7"/>
            <p:cNvSpPr/>
            <p:nvPr/>
          </p:nvSpPr>
          <p:spPr>
            <a:xfrm>
              <a:off x="2228541" y="2932522"/>
              <a:ext cx="59486" cy="11182"/>
            </a:xfrm>
            <a:custGeom>
              <a:avLst/>
              <a:gdLst/>
              <a:ahLst/>
              <a:cxnLst/>
              <a:rect l="l" t="t" r="r" b="b"/>
              <a:pathLst>
                <a:path w="2309" h="434" extrusionOk="0">
                  <a:moveTo>
                    <a:pt x="0" y="0"/>
                  </a:moveTo>
                  <a:lnTo>
                    <a:pt x="0" y="433"/>
                  </a:lnTo>
                  <a:lnTo>
                    <a:pt x="2308" y="433"/>
                  </a:lnTo>
                  <a:lnTo>
                    <a:pt x="23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7"/>
            <p:cNvSpPr/>
            <p:nvPr/>
          </p:nvSpPr>
          <p:spPr>
            <a:xfrm>
              <a:off x="2256364" y="3108703"/>
              <a:ext cx="11181" cy="11182"/>
            </a:xfrm>
            <a:custGeom>
              <a:avLst/>
              <a:gdLst/>
              <a:ahLst/>
              <a:cxnLst/>
              <a:rect l="l" t="t" r="r" b="b"/>
              <a:pathLst>
                <a:path w="434" h="434" extrusionOk="0">
                  <a:moveTo>
                    <a:pt x="0" y="1"/>
                  </a:moveTo>
                  <a:lnTo>
                    <a:pt x="0"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7"/>
            <p:cNvSpPr/>
            <p:nvPr/>
          </p:nvSpPr>
          <p:spPr>
            <a:xfrm>
              <a:off x="2248996" y="3138487"/>
              <a:ext cx="11207" cy="11079"/>
            </a:xfrm>
            <a:custGeom>
              <a:avLst/>
              <a:gdLst/>
              <a:ahLst/>
              <a:cxnLst/>
              <a:rect l="l" t="t" r="r" b="b"/>
              <a:pathLst>
                <a:path w="435" h="430" extrusionOk="0">
                  <a:moveTo>
                    <a:pt x="1" y="1"/>
                  </a:moveTo>
                  <a:lnTo>
                    <a:pt x="1" y="429"/>
                  </a:lnTo>
                  <a:lnTo>
                    <a:pt x="434" y="429"/>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7"/>
            <p:cNvSpPr/>
            <p:nvPr/>
          </p:nvSpPr>
          <p:spPr>
            <a:xfrm>
              <a:off x="2248996" y="3079047"/>
              <a:ext cx="11207" cy="11182"/>
            </a:xfrm>
            <a:custGeom>
              <a:avLst/>
              <a:gdLst/>
              <a:ahLst/>
              <a:cxnLst/>
              <a:rect l="l" t="t" r="r" b="b"/>
              <a:pathLst>
                <a:path w="435"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7"/>
            <p:cNvSpPr/>
            <p:nvPr/>
          </p:nvSpPr>
          <p:spPr>
            <a:xfrm>
              <a:off x="2345503" y="3108703"/>
              <a:ext cx="11052" cy="11182"/>
            </a:xfrm>
            <a:custGeom>
              <a:avLst/>
              <a:gdLst/>
              <a:ahLst/>
              <a:cxnLst/>
              <a:rect l="l" t="t" r="r" b="b"/>
              <a:pathLst>
                <a:path w="429" h="434" extrusionOk="0">
                  <a:moveTo>
                    <a:pt x="0" y="1"/>
                  </a:moveTo>
                  <a:lnTo>
                    <a:pt x="0" y="434"/>
                  </a:lnTo>
                  <a:lnTo>
                    <a:pt x="428" y="434"/>
                  </a:lnTo>
                  <a:lnTo>
                    <a:pt x="4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7"/>
            <p:cNvSpPr/>
            <p:nvPr/>
          </p:nvSpPr>
          <p:spPr>
            <a:xfrm>
              <a:off x="2352974" y="3138487"/>
              <a:ext cx="11052" cy="11079"/>
            </a:xfrm>
            <a:custGeom>
              <a:avLst/>
              <a:gdLst/>
              <a:ahLst/>
              <a:cxnLst/>
              <a:rect l="l" t="t" r="r" b="b"/>
              <a:pathLst>
                <a:path w="429" h="430" extrusionOk="0">
                  <a:moveTo>
                    <a:pt x="0" y="1"/>
                  </a:moveTo>
                  <a:lnTo>
                    <a:pt x="0" y="429"/>
                  </a:lnTo>
                  <a:lnTo>
                    <a:pt x="429" y="429"/>
                  </a:lnTo>
                  <a:lnTo>
                    <a:pt x="4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7"/>
            <p:cNvSpPr/>
            <p:nvPr/>
          </p:nvSpPr>
          <p:spPr>
            <a:xfrm>
              <a:off x="2352974" y="3079047"/>
              <a:ext cx="11052" cy="11182"/>
            </a:xfrm>
            <a:custGeom>
              <a:avLst/>
              <a:gdLst/>
              <a:ahLst/>
              <a:cxnLst/>
              <a:rect l="l" t="t" r="r" b="b"/>
              <a:pathLst>
                <a:path w="429" h="434" extrusionOk="0">
                  <a:moveTo>
                    <a:pt x="0" y="0"/>
                  </a:moveTo>
                  <a:lnTo>
                    <a:pt x="0" y="433"/>
                  </a:lnTo>
                  <a:lnTo>
                    <a:pt x="429" y="433"/>
                  </a:lnTo>
                  <a:lnTo>
                    <a:pt x="4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7"/>
            <p:cNvSpPr/>
            <p:nvPr/>
          </p:nvSpPr>
          <p:spPr>
            <a:xfrm>
              <a:off x="2449326" y="3108703"/>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7"/>
            <p:cNvSpPr/>
            <p:nvPr/>
          </p:nvSpPr>
          <p:spPr>
            <a:xfrm>
              <a:off x="2441983" y="3138487"/>
              <a:ext cx="11052" cy="11079"/>
            </a:xfrm>
            <a:custGeom>
              <a:avLst/>
              <a:gdLst/>
              <a:ahLst/>
              <a:cxnLst/>
              <a:rect l="l" t="t" r="r" b="b"/>
              <a:pathLst>
                <a:path w="429" h="430" extrusionOk="0">
                  <a:moveTo>
                    <a:pt x="0" y="1"/>
                  </a:moveTo>
                  <a:lnTo>
                    <a:pt x="0" y="429"/>
                  </a:lnTo>
                  <a:lnTo>
                    <a:pt x="428" y="429"/>
                  </a:lnTo>
                  <a:lnTo>
                    <a:pt x="4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7"/>
            <p:cNvSpPr/>
            <p:nvPr/>
          </p:nvSpPr>
          <p:spPr>
            <a:xfrm>
              <a:off x="2441983" y="3079047"/>
              <a:ext cx="11052" cy="11182"/>
            </a:xfrm>
            <a:custGeom>
              <a:avLst/>
              <a:gdLst/>
              <a:ahLst/>
              <a:cxnLst/>
              <a:rect l="l" t="t" r="r" b="b"/>
              <a:pathLst>
                <a:path w="429" h="434" extrusionOk="0">
                  <a:moveTo>
                    <a:pt x="0" y="0"/>
                  </a:moveTo>
                  <a:lnTo>
                    <a:pt x="0" y="433"/>
                  </a:lnTo>
                  <a:lnTo>
                    <a:pt x="428" y="433"/>
                  </a:lnTo>
                  <a:lnTo>
                    <a:pt x="4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47"/>
          <p:cNvGrpSpPr/>
          <p:nvPr/>
        </p:nvGrpSpPr>
        <p:grpSpPr>
          <a:xfrm>
            <a:off x="4719440" y="2904309"/>
            <a:ext cx="380074" cy="380008"/>
            <a:chOff x="4719440" y="2904309"/>
            <a:chExt cx="380074" cy="380008"/>
          </a:xfrm>
        </p:grpSpPr>
        <p:sp>
          <p:nvSpPr>
            <p:cNvPr id="1050" name="Google Shape;1050;p47"/>
            <p:cNvSpPr/>
            <p:nvPr/>
          </p:nvSpPr>
          <p:spPr>
            <a:xfrm>
              <a:off x="4752158" y="3045553"/>
              <a:ext cx="40988" cy="40992"/>
            </a:xfrm>
            <a:custGeom>
              <a:avLst/>
              <a:gdLst/>
              <a:ahLst/>
              <a:cxnLst/>
              <a:rect l="l" t="t" r="r" b="b"/>
              <a:pathLst>
                <a:path w="1591" h="1591" extrusionOk="0">
                  <a:moveTo>
                    <a:pt x="1153" y="434"/>
                  </a:moveTo>
                  <a:lnTo>
                    <a:pt x="1153" y="1157"/>
                  </a:lnTo>
                  <a:lnTo>
                    <a:pt x="429"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7"/>
            <p:cNvSpPr/>
            <p:nvPr/>
          </p:nvSpPr>
          <p:spPr>
            <a:xfrm>
              <a:off x="4752158" y="3105018"/>
              <a:ext cx="40988" cy="40992"/>
            </a:xfrm>
            <a:custGeom>
              <a:avLst/>
              <a:gdLst/>
              <a:ahLst/>
              <a:cxnLst/>
              <a:rect l="l" t="t" r="r" b="b"/>
              <a:pathLst>
                <a:path w="1591" h="1591" extrusionOk="0">
                  <a:moveTo>
                    <a:pt x="1153" y="434"/>
                  </a:moveTo>
                  <a:lnTo>
                    <a:pt x="1153" y="1157"/>
                  </a:lnTo>
                  <a:lnTo>
                    <a:pt x="429"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7"/>
            <p:cNvSpPr/>
            <p:nvPr/>
          </p:nvSpPr>
          <p:spPr>
            <a:xfrm>
              <a:off x="4752158" y="3164613"/>
              <a:ext cx="40988" cy="40863"/>
            </a:xfrm>
            <a:custGeom>
              <a:avLst/>
              <a:gdLst/>
              <a:ahLst/>
              <a:cxnLst/>
              <a:rect l="l" t="t" r="r" b="b"/>
              <a:pathLst>
                <a:path w="1591" h="1586" extrusionOk="0">
                  <a:moveTo>
                    <a:pt x="1153" y="434"/>
                  </a:moveTo>
                  <a:lnTo>
                    <a:pt x="1153" y="1152"/>
                  </a:lnTo>
                  <a:lnTo>
                    <a:pt x="429" y="1152"/>
                  </a:lnTo>
                  <a:lnTo>
                    <a:pt x="434" y="434"/>
                  </a:lnTo>
                  <a:close/>
                  <a:moveTo>
                    <a:pt x="1" y="1"/>
                  </a:moveTo>
                  <a:lnTo>
                    <a:pt x="1" y="1585"/>
                  </a:lnTo>
                  <a:lnTo>
                    <a:pt x="1590" y="1585"/>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7"/>
            <p:cNvSpPr/>
            <p:nvPr/>
          </p:nvSpPr>
          <p:spPr>
            <a:xfrm>
              <a:off x="5025807" y="3045553"/>
              <a:ext cx="40962" cy="40992"/>
            </a:xfrm>
            <a:custGeom>
              <a:avLst/>
              <a:gdLst/>
              <a:ahLst/>
              <a:cxnLst/>
              <a:rect l="l" t="t" r="r" b="b"/>
              <a:pathLst>
                <a:path w="1590" h="1591" extrusionOk="0">
                  <a:moveTo>
                    <a:pt x="1157" y="434"/>
                  </a:moveTo>
                  <a:lnTo>
                    <a:pt x="1157" y="1157"/>
                  </a:lnTo>
                  <a:lnTo>
                    <a:pt x="433" y="1157"/>
                  </a:lnTo>
                  <a:lnTo>
                    <a:pt x="433" y="434"/>
                  </a:lnTo>
                  <a:close/>
                  <a:moveTo>
                    <a:pt x="0" y="1"/>
                  </a:moveTo>
                  <a:lnTo>
                    <a:pt x="0"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7"/>
            <p:cNvSpPr/>
            <p:nvPr/>
          </p:nvSpPr>
          <p:spPr>
            <a:xfrm>
              <a:off x="5025807" y="3105018"/>
              <a:ext cx="40962" cy="40992"/>
            </a:xfrm>
            <a:custGeom>
              <a:avLst/>
              <a:gdLst/>
              <a:ahLst/>
              <a:cxnLst/>
              <a:rect l="l" t="t" r="r" b="b"/>
              <a:pathLst>
                <a:path w="1590" h="1591" extrusionOk="0">
                  <a:moveTo>
                    <a:pt x="1157" y="434"/>
                  </a:moveTo>
                  <a:lnTo>
                    <a:pt x="1157" y="1157"/>
                  </a:lnTo>
                  <a:lnTo>
                    <a:pt x="433" y="1157"/>
                  </a:lnTo>
                  <a:lnTo>
                    <a:pt x="433" y="434"/>
                  </a:lnTo>
                  <a:close/>
                  <a:moveTo>
                    <a:pt x="0" y="1"/>
                  </a:moveTo>
                  <a:lnTo>
                    <a:pt x="0"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a:off x="5025807" y="3164613"/>
              <a:ext cx="40962" cy="40863"/>
            </a:xfrm>
            <a:custGeom>
              <a:avLst/>
              <a:gdLst/>
              <a:ahLst/>
              <a:cxnLst/>
              <a:rect l="l" t="t" r="r" b="b"/>
              <a:pathLst>
                <a:path w="1590" h="1586" extrusionOk="0">
                  <a:moveTo>
                    <a:pt x="1157" y="434"/>
                  </a:moveTo>
                  <a:lnTo>
                    <a:pt x="1157" y="1152"/>
                  </a:lnTo>
                  <a:lnTo>
                    <a:pt x="433" y="1152"/>
                  </a:lnTo>
                  <a:lnTo>
                    <a:pt x="433" y="434"/>
                  </a:lnTo>
                  <a:close/>
                  <a:moveTo>
                    <a:pt x="0" y="1"/>
                  </a:moveTo>
                  <a:lnTo>
                    <a:pt x="0" y="1585"/>
                  </a:lnTo>
                  <a:lnTo>
                    <a:pt x="1590" y="1585"/>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7"/>
            <p:cNvSpPr/>
            <p:nvPr/>
          </p:nvSpPr>
          <p:spPr>
            <a:xfrm>
              <a:off x="4855517" y="3105018"/>
              <a:ext cx="40962" cy="40992"/>
            </a:xfrm>
            <a:custGeom>
              <a:avLst/>
              <a:gdLst/>
              <a:ahLst/>
              <a:cxnLst/>
              <a:rect l="l" t="t" r="r" b="b"/>
              <a:pathLst>
                <a:path w="1590" h="1591" extrusionOk="0">
                  <a:moveTo>
                    <a:pt x="1157" y="434"/>
                  </a:moveTo>
                  <a:lnTo>
                    <a:pt x="1157" y="1157"/>
                  </a:lnTo>
                  <a:lnTo>
                    <a:pt x="434"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7"/>
            <p:cNvSpPr/>
            <p:nvPr/>
          </p:nvSpPr>
          <p:spPr>
            <a:xfrm>
              <a:off x="4922448" y="3105018"/>
              <a:ext cx="40988" cy="40992"/>
            </a:xfrm>
            <a:custGeom>
              <a:avLst/>
              <a:gdLst/>
              <a:ahLst/>
              <a:cxnLst/>
              <a:rect l="l" t="t" r="r" b="b"/>
              <a:pathLst>
                <a:path w="1591" h="1591" extrusionOk="0">
                  <a:moveTo>
                    <a:pt x="1157" y="434"/>
                  </a:moveTo>
                  <a:lnTo>
                    <a:pt x="1157" y="1157"/>
                  </a:lnTo>
                  <a:lnTo>
                    <a:pt x="434"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7"/>
            <p:cNvSpPr/>
            <p:nvPr/>
          </p:nvSpPr>
          <p:spPr>
            <a:xfrm>
              <a:off x="4855517" y="3045553"/>
              <a:ext cx="40962" cy="40992"/>
            </a:xfrm>
            <a:custGeom>
              <a:avLst/>
              <a:gdLst/>
              <a:ahLst/>
              <a:cxnLst/>
              <a:rect l="l" t="t" r="r" b="b"/>
              <a:pathLst>
                <a:path w="1590" h="1591" extrusionOk="0">
                  <a:moveTo>
                    <a:pt x="1157" y="434"/>
                  </a:moveTo>
                  <a:lnTo>
                    <a:pt x="1157" y="1157"/>
                  </a:lnTo>
                  <a:lnTo>
                    <a:pt x="434"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7"/>
            <p:cNvSpPr/>
            <p:nvPr/>
          </p:nvSpPr>
          <p:spPr>
            <a:xfrm>
              <a:off x="4922448" y="3045553"/>
              <a:ext cx="40988" cy="40992"/>
            </a:xfrm>
            <a:custGeom>
              <a:avLst/>
              <a:gdLst/>
              <a:ahLst/>
              <a:cxnLst/>
              <a:rect l="l" t="t" r="r" b="b"/>
              <a:pathLst>
                <a:path w="1591" h="1591" extrusionOk="0">
                  <a:moveTo>
                    <a:pt x="1152" y="434"/>
                  </a:moveTo>
                  <a:lnTo>
                    <a:pt x="1157" y="1157"/>
                  </a:lnTo>
                  <a:lnTo>
                    <a:pt x="434"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7"/>
            <p:cNvSpPr/>
            <p:nvPr/>
          </p:nvSpPr>
          <p:spPr>
            <a:xfrm>
              <a:off x="4719440" y="2904309"/>
              <a:ext cx="380074" cy="380008"/>
            </a:xfrm>
            <a:custGeom>
              <a:avLst/>
              <a:gdLst/>
              <a:ahLst/>
              <a:cxnLst/>
              <a:rect l="l" t="t" r="r" b="b"/>
              <a:pathLst>
                <a:path w="14753" h="14749" extrusionOk="0">
                  <a:moveTo>
                    <a:pt x="7157" y="11864"/>
                  </a:moveTo>
                  <a:lnTo>
                    <a:pt x="7157" y="14315"/>
                  </a:lnTo>
                  <a:lnTo>
                    <a:pt x="6006" y="14315"/>
                  </a:lnTo>
                  <a:lnTo>
                    <a:pt x="6006" y="11864"/>
                  </a:lnTo>
                  <a:close/>
                  <a:moveTo>
                    <a:pt x="8747" y="11864"/>
                  </a:moveTo>
                  <a:lnTo>
                    <a:pt x="8747" y="14315"/>
                  </a:lnTo>
                  <a:lnTo>
                    <a:pt x="7591" y="14315"/>
                  </a:lnTo>
                  <a:lnTo>
                    <a:pt x="7591" y="11864"/>
                  </a:lnTo>
                  <a:close/>
                  <a:moveTo>
                    <a:pt x="3698" y="1"/>
                  </a:moveTo>
                  <a:lnTo>
                    <a:pt x="3698" y="3751"/>
                  </a:lnTo>
                  <a:lnTo>
                    <a:pt x="0" y="3751"/>
                  </a:lnTo>
                  <a:lnTo>
                    <a:pt x="0" y="11531"/>
                  </a:lnTo>
                  <a:lnTo>
                    <a:pt x="433" y="11531"/>
                  </a:lnTo>
                  <a:lnTo>
                    <a:pt x="433" y="4184"/>
                  </a:lnTo>
                  <a:lnTo>
                    <a:pt x="3698" y="4184"/>
                  </a:lnTo>
                  <a:lnTo>
                    <a:pt x="3698" y="14315"/>
                  </a:lnTo>
                  <a:lnTo>
                    <a:pt x="433" y="14315"/>
                  </a:lnTo>
                  <a:lnTo>
                    <a:pt x="433" y="11964"/>
                  </a:lnTo>
                  <a:lnTo>
                    <a:pt x="0" y="11964"/>
                  </a:lnTo>
                  <a:lnTo>
                    <a:pt x="0" y="14748"/>
                  </a:lnTo>
                  <a:lnTo>
                    <a:pt x="14752" y="14748"/>
                  </a:lnTo>
                  <a:lnTo>
                    <a:pt x="14752" y="6972"/>
                  </a:lnTo>
                  <a:lnTo>
                    <a:pt x="14319" y="6972"/>
                  </a:lnTo>
                  <a:lnTo>
                    <a:pt x="14319" y="14315"/>
                  </a:lnTo>
                  <a:lnTo>
                    <a:pt x="11060" y="14315"/>
                  </a:lnTo>
                  <a:lnTo>
                    <a:pt x="11060" y="4184"/>
                  </a:lnTo>
                  <a:lnTo>
                    <a:pt x="14319" y="4184"/>
                  </a:lnTo>
                  <a:lnTo>
                    <a:pt x="14319" y="6535"/>
                  </a:lnTo>
                  <a:lnTo>
                    <a:pt x="14748" y="6539"/>
                  </a:lnTo>
                  <a:lnTo>
                    <a:pt x="14748" y="3751"/>
                  </a:lnTo>
                  <a:lnTo>
                    <a:pt x="11055" y="3751"/>
                  </a:lnTo>
                  <a:lnTo>
                    <a:pt x="11055" y="1"/>
                  </a:lnTo>
                  <a:lnTo>
                    <a:pt x="8990" y="1"/>
                  </a:lnTo>
                  <a:lnTo>
                    <a:pt x="8990" y="434"/>
                  </a:lnTo>
                  <a:lnTo>
                    <a:pt x="10622" y="434"/>
                  </a:lnTo>
                  <a:lnTo>
                    <a:pt x="10622" y="14315"/>
                  </a:lnTo>
                  <a:lnTo>
                    <a:pt x="9180" y="14315"/>
                  </a:lnTo>
                  <a:lnTo>
                    <a:pt x="9180" y="11864"/>
                  </a:lnTo>
                  <a:lnTo>
                    <a:pt x="9756" y="11864"/>
                  </a:lnTo>
                  <a:lnTo>
                    <a:pt x="9756" y="10565"/>
                  </a:lnTo>
                  <a:lnTo>
                    <a:pt x="6796" y="10565"/>
                  </a:lnTo>
                  <a:lnTo>
                    <a:pt x="6796" y="10998"/>
                  </a:lnTo>
                  <a:lnTo>
                    <a:pt x="9323" y="10998"/>
                  </a:lnTo>
                  <a:lnTo>
                    <a:pt x="9323" y="11431"/>
                  </a:lnTo>
                  <a:lnTo>
                    <a:pt x="5425" y="11431"/>
                  </a:lnTo>
                  <a:lnTo>
                    <a:pt x="5425" y="10998"/>
                  </a:lnTo>
                  <a:lnTo>
                    <a:pt x="6363" y="10998"/>
                  </a:lnTo>
                  <a:lnTo>
                    <a:pt x="6363" y="10565"/>
                  </a:lnTo>
                  <a:lnTo>
                    <a:pt x="4997" y="10565"/>
                  </a:lnTo>
                  <a:lnTo>
                    <a:pt x="4997" y="11864"/>
                  </a:lnTo>
                  <a:lnTo>
                    <a:pt x="5573" y="11864"/>
                  </a:lnTo>
                  <a:lnTo>
                    <a:pt x="5573" y="14320"/>
                  </a:lnTo>
                  <a:lnTo>
                    <a:pt x="4131" y="14320"/>
                  </a:lnTo>
                  <a:lnTo>
                    <a:pt x="4131" y="434"/>
                  </a:lnTo>
                  <a:lnTo>
                    <a:pt x="8561" y="434"/>
                  </a:lnTo>
                  <a:lnTo>
                    <a:pt x="85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7"/>
            <p:cNvSpPr/>
            <p:nvPr/>
          </p:nvSpPr>
          <p:spPr>
            <a:xfrm>
              <a:off x="4866672" y="2933990"/>
              <a:ext cx="85609" cy="85617"/>
            </a:xfrm>
            <a:custGeom>
              <a:avLst/>
              <a:gdLst/>
              <a:ahLst/>
              <a:cxnLst/>
              <a:rect l="l" t="t" r="r" b="b"/>
              <a:pathLst>
                <a:path w="3323" h="3323" extrusionOk="0">
                  <a:moveTo>
                    <a:pt x="2023" y="434"/>
                  </a:moveTo>
                  <a:lnTo>
                    <a:pt x="2023" y="1300"/>
                  </a:lnTo>
                  <a:lnTo>
                    <a:pt x="2889" y="1300"/>
                  </a:lnTo>
                  <a:lnTo>
                    <a:pt x="2889" y="2023"/>
                  </a:lnTo>
                  <a:lnTo>
                    <a:pt x="2023" y="2023"/>
                  </a:lnTo>
                  <a:lnTo>
                    <a:pt x="2023" y="2889"/>
                  </a:lnTo>
                  <a:lnTo>
                    <a:pt x="1300" y="2889"/>
                  </a:lnTo>
                  <a:lnTo>
                    <a:pt x="1300" y="2023"/>
                  </a:lnTo>
                  <a:lnTo>
                    <a:pt x="434" y="2023"/>
                  </a:lnTo>
                  <a:lnTo>
                    <a:pt x="434" y="1300"/>
                  </a:lnTo>
                  <a:lnTo>
                    <a:pt x="1300" y="1300"/>
                  </a:lnTo>
                  <a:lnTo>
                    <a:pt x="1300" y="434"/>
                  </a:lnTo>
                  <a:close/>
                  <a:moveTo>
                    <a:pt x="867" y="1"/>
                  </a:moveTo>
                  <a:lnTo>
                    <a:pt x="867" y="867"/>
                  </a:lnTo>
                  <a:lnTo>
                    <a:pt x="1" y="867"/>
                  </a:lnTo>
                  <a:lnTo>
                    <a:pt x="1" y="2456"/>
                  </a:lnTo>
                  <a:lnTo>
                    <a:pt x="867" y="2456"/>
                  </a:lnTo>
                  <a:lnTo>
                    <a:pt x="867" y="3322"/>
                  </a:lnTo>
                  <a:lnTo>
                    <a:pt x="2456" y="3322"/>
                  </a:lnTo>
                  <a:lnTo>
                    <a:pt x="2456" y="2456"/>
                  </a:lnTo>
                  <a:lnTo>
                    <a:pt x="3322" y="2456"/>
                  </a:lnTo>
                  <a:lnTo>
                    <a:pt x="3322" y="867"/>
                  </a:lnTo>
                  <a:lnTo>
                    <a:pt x="2456" y="867"/>
                  </a:lnTo>
                  <a:lnTo>
                    <a:pt x="245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7"/>
            <p:cNvSpPr/>
            <p:nvPr/>
          </p:nvSpPr>
          <p:spPr>
            <a:xfrm>
              <a:off x="4766997" y="324345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7"/>
            <p:cNvSpPr/>
            <p:nvPr/>
          </p:nvSpPr>
          <p:spPr>
            <a:xfrm>
              <a:off x="4789308" y="324345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7"/>
            <p:cNvSpPr/>
            <p:nvPr/>
          </p:nvSpPr>
          <p:spPr>
            <a:xfrm>
              <a:off x="4744687" y="324345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7"/>
            <p:cNvSpPr/>
            <p:nvPr/>
          </p:nvSpPr>
          <p:spPr>
            <a:xfrm>
              <a:off x="5062957" y="324345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7"/>
            <p:cNvSpPr/>
            <p:nvPr/>
          </p:nvSpPr>
          <p:spPr>
            <a:xfrm>
              <a:off x="5040647" y="324345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7"/>
            <p:cNvSpPr/>
            <p:nvPr/>
          </p:nvSpPr>
          <p:spPr>
            <a:xfrm>
              <a:off x="5018336" y="324345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47"/>
          <p:cNvGrpSpPr/>
          <p:nvPr/>
        </p:nvGrpSpPr>
        <p:grpSpPr>
          <a:xfrm>
            <a:off x="4769934" y="3513548"/>
            <a:ext cx="279059" cy="379982"/>
            <a:chOff x="4769934" y="3513548"/>
            <a:chExt cx="279059" cy="379982"/>
          </a:xfrm>
        </p:grpSpPr>
        <p:sp>
          <p:nvSpPr>
            <p:cNvPr id="1069" name="Google Shape;1069;p47"/>
            <p:cNvSpPr/>
            <p:nvPr/>
          </p:nvSpPr>
          <p:spPr>
            <a:xfrm>
              <a:off x="4770063" y="3513548"/>
              <a:ext cx="128271" cy="299312"/>
            </a:xfrm>
            <a:custGeom>
              <a:avLst/>
              <a:gdLst/>
              <a:ahLst/>
              <a:cxnLst/>
              <a:rect l="l" t="t" r="r" b="b"/>
              <a:pathLst>
                <a:path w="4979" h="11617" extrusionOk="0">
                  <a:moveTo>
                    <a:pt x="1" y="1"/>
                  </a:moveTo>
                  <a:lnTo>
                    <a:pt x="1" y="11617"/>
                  </a:lnTo>
                  <a:lnTo>
                    <a:pt x="434" y="11617"/>
                  </a:lnTo>
                  <a:lnTo>
                    <a:pt x="429" y="429"/>
                  </a:lnTo>
                  <a:lnTo>
                    <a:pt x="4978" y="429"/>
                  </a:lnTo>
                  <a:lnTo>
                    <a:pt x="49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7"/>
            <p:cNvSpPr/>
            <p:nvPr/>
          </p:nvSpPr>
          <p:spPr>
            <a:xfrm>
              <a:off x="4909464" y="3513548"/>
              <a:ext cx="139530" cy="98603"/>
            </a:xfrm>
            <a:custGeom>
              <a:avLst/>
              <a:gdLst/>
              <a:ahLst/>
              <a:cxnLst/>
              <a:rect l="l" t="t" r="r" b="b"/>
              <a:pathLst>
                <a:path w="5416" h="3827" extrusionOk="0">
                  <a:moveTo>
                    <a:pt x="0" y="1"/>
                  </a:moveTo>
                  <a:lnTo>
                    <a:pt x="0" y="429"/>
                  </a:lnTo>
                  <a:lnTo>
                    <a:pt x="4983" y="429"/>
                  </a:lnTo>
                  <a:lnTo>
                    <a:pt x="4983" y="3827"/>
                  </a:lnTo>
                  <a:lnTo>
                    <a:pt x="5416" y="3827"/>
                  </a:lnTo>
                  <a:lnTo>
                    <a:pt x="54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7"/>
            <p:cNvSpPr/>
            <p:nvPr/>
          </p:nvSpPr>
          <p:spPr>
            <a:xfrm>
              <a:off x="4856625" y="3623410"/>
              <a:ext cx="192369" cy="270120"/>
            </a:xfrm>
            <a:custGeom>
              <a:avLst/>
              <a:gdLst/>
              <a:ahLst/>
              <a:cxnLst/>
              <a:rect l="l" t="t" r="r" b="b"/>
              <a:pathLst>
                <a:path w="7467" h="10484" extrusionOk="0">
                  <a:moveTo>
                    <a:pt x="6724" y="8176"/>
                  </a:moveTo>
                  <a:lnTo>
                    <a:pt x="5154" y="9746"/>
                  </a:lnTo>
                  <a:lnTo>
                    <a:pt x="5154" y="8176"/>
                  </a:lnTo>
                  <a:close/>
                  <a:moveTo>
                    <a:pt x="7034" y="1"/>
                  </a:moveTo>
                  <a:lnTo>
                    <a:pt x="7034" y="7743"/>
                  </a:lnTo>
                  <a:lnTo>
                    <a:pt x="4721" y="7743"/>
                  </a:lnTo>
                  <a:lnTo>
                    <a:pt x="4721" y="10051"/>
                  </a:lnTo>
                  <a:lnTo>
                    <a:pt x="0" y="10051"/>
                  </a:lnTo>
                  <a:lnTo>
                    <a:pt x="0" y="10484"/>
                  </a:lnTo>
                  <a:lnTo>
                    <a:pt x="5026" y="10484"/>
                  </a:lnTo>
                  <a:lnTo>
                    <a:pt x="7467" y="8047"/>
                  </a:lnTo>
                  <a:lnTo>
                    <a:pt x="74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7"/>
            <p:cNvSpPr/>
            <p:nvPr/>
          </p:nvSpPr>
          <p:spPr>
            <a:xfrm>
              <a:off x="4769934" y="3823991"/>
              <a:ext cx="75561" cy="69540"/>
            </a:xfrm>
            <a:custGeom>
              <a:avLst/>
              <a:gdLst/>
              <a:ahLst/>
              <a:cxnLst/>
              <a:rect l="l" t="t" r="r" b="b"/>
              <a:pathLst>
                <a:path w="2933" h="2699" extrusionOk="0">
                  <a:moveTo>
                    <a:pt x="1" y="1"/>
                  </a:moveTo>
                  <a:lnTo>
                    <a:pt x="1" y="2699"/>
                  </a:lnTo>
                  <a:lnTo>
                    <a:pt x="2932" y="2699"/>
                  </a:lnTo>
                  <a:lnTo>
                    <a:pt x="2932" y="2266"/>
                  </a:lnTo>
                  <a:lnTo>
                    <a:pt x="434" y="2266"/>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7"/>
            <p:cNvSpPr/>
            <p:nvPr/>
          </p:nvSpPr>
          <p:spPr>
            <a:xfrm>
              <a:off x="4799741" y="3543229"/>
              <a:ext cx="130229" cy="145057"/>
            </a:xfrm>
            <a:custGeom>
              <a:avLst/>
              <a:gdLst/>
              <a:ahLst/>
              <a:cxnLst/>
              <a:rect l="l" t="t" r="r" b="b"/>
              <a:pathLst>
                <a:path w="5055" h="5630" extrusionOk="0">
                  <a:moveTo>
                    <a:pt x="2527" y="1590"/>
                  </a:moveTo>
                  <a:cubicBezTo>
                    <a:pt x="2808" y="1590"/>
                    <a:pt x="3032" y="1813"/>
                    <a:pt x="3032" y="2094"/>
                  </a:cubicBezTo>
                  <a:lnTo>
                    <a:pt x="3032" y="2384"/>
                  </a:lnTo>
                  <a:cubicBezTo>
                    <a:pt x="3032" y="2660"/>
                    <a:pt x="2808" y="2889"/>
                    <a:pt x="2527" y="2889"/>
                  </a:cubicBezTo>
                  <a:cubicBezTo>
                    <a:pt x="2246" y="2889"/>
                    <a:pt x="2023" y="2660"/>
                    <a:pt x="2023" y="2384"/>
                  </a:cubicBezTo>
                  <a:lnTo>
                    <a:pt x="2023" y="2094"/>
                  </a:lnTo>
                  <a:cubicBezTo>
                    <a:pt x="2023" y="1813"/>
                    <a:pt x="2246" y="1590"/>
                    <a:pt x="2527" y="1590"/>
                  </a:cubicBezTo>
                  <a:close/>
                  <a:moveTo>
                    <a:pt x="3108" y="3117"/>
                  </a:moveTo>
                  <a:cubicBezTo>
                    <a:pt x="3503" y="3331"/>
                    <a:pt x="3755" y="3750"/>
                    <a:pt x="3755" y="4202"/>
                  </a:cubicBezTo>
                  <a:lnTo>
                    <a:pt x="3750" y="5197"/>
                  </a:lnTo>
                  <a:lnTo>
                    <a:pt x="1299" y="5197"/>
                  </a:lnTo>
                  <a:lnTo>
                    <a:pt x="1299" y="4202"/>
                  </a:lnTo>
                  <a:cubicBezTo>
                    <a:pt x="1299" y="3750"/>
                    <a:pt x="1547" y="3331"/>
                    <a:pt x="1947" y="3117"/>
                  </a:cubicBezTo>
                  <a:cubicBezTo>
                    <a:pt x="2116" y="3253"/>
                    <a:pt x="2320" y="3321"/>
                    <a:pt x="2525" y="3321"/>
                  </a:cubicBezTo>
                  <a:cubicBezTo>
                    <a:pt x="2731" y="3321"/>
                    <a:pt x="2936" y="3253"/>
                    <a:pt x="3108" y="3117"/>
                  </a:cubicBezTo>
                  <a:close/>
                  <a:moveTo>
                    <a:pt x="4621" y="433"/>
                  </a:moveTo>
                  <a:lnTo>
                    <a:pt x="4621" y="5197"/>
                  </a:lnTo>
                  <a:lnTo>
                    <a:pt x="4183" y="5197"/>
                  </a:lnTo>
                  <a:lnTo>
                    <a:pt x="4183" y="4202"/>
                  </a:lnTo>
                  <a:cubicBezTo>
                    <a:pt x="4188" y="3612"/>
                    <a:pt x="3879" y="3070"/>
                    <a:pt x="3374" y="2775"/>
                  </a:cubicBezTo>
                  <a:cubicBezTo>
                    <a:pt x="3431" y="2651"/>
                    <a:pt x="3460" y="2513"/>
                    <a:pt x="3460" y="2380"/>
                  </a:cubicBezTo>
                  <a:lnTo>
                    <a:pt x="3460" y="2089"/>
                  </a:lnTo>
                  <a:cubicBezTo>
                    <a:pt x="3460" y="1571"/>
                    <a:pt x="3041" y="1152"/>
                    <a:pt x="2522" y="1152"/>
                  </a:cubicBezTo>
                  <a:cubicBezTo>
                    <a:pt x="2004" y="1152"/>
                    <a:pt x="1585" y="1571"/>
                    <a:pt x="1585" y="2089"/>
                  </a:cubicBezTo>
                  <a:lnTo>
                    <a:pt x="1585" y="2380"/>
                  </a:lnTo>
                  <a:cubicBezTo>
                    <a:pt x="1585" y="2513"/>
                    <a:pt x="1614" y="2651"/>
                    <a:pt x="1671" y="2775"/>
                  </a:cubicBezTo>
                  <a:cubicBezTo>
                    <a:pt x="1171" y="3070"/>
                    <a:pt x="862" y="3612"/>
                    <a:pt x="862" y="4202"/>
                  </a:cubicBezTo>
                  <a:lnTo>
                    <a:pt x="862" y="5197"/>
                  </a:lnTo>
                  <a:lnTo>
                    <a:pt x="438" y="5197"/>
                  </a:lnTo>
                  <a:lnTo>
                    <a:pt x="438" y="433"/>
                  </a:lnTo>
                  <a:close/>
                  <a:moveTo>
                    <a:pt x="0" y="0"/>
                  </a:moveTo>
                  <a:lnTo>
                    <a:pt x="0" y="5630"/>
                  </a:lnTo>
                  <a:lnTo>
                    <a:pt x="5054" y="5630"/>
                  </a:lnTo>
                  <a:lnTo>
                    <a:pt x="50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7"/>
            <p:cNvSpPr/>
            <p:nvPr/>
          </p:nvSpPr>
          <p:spPr>
            <a:xfrm>
              <a:off x="4948443" y="3550701"/>
              <a:ext cx="70641" cy="70648"/>
            </a:xfrm>
            <a:custGeom>
              <a:avLst/>
              <a:gdLst/>
              <a:ahLst/>
              <a:cxnLst/>
              <a:rect l="l" t="t" r="r" b="b"/>
              <a:pathLst>
                <a:path w="2742" h="2742" extrusionOk="0">
                  <a:moveTo>
                    <a:pt x="1590" y="434"/>
                  </a:moveTo>
                  <a:lnTo>
                    <a:pt x="1590" y="1157"/>
                  </a:lnTo>
                  <a:lnTo>
                    <a:pt x="2309" y="1152"/>
                  </a:lnTo>
                  <a:lnTo>
                    <a:pt x="2309" y="1585"/>
                  </a:lnTo>
                  <a:lnTo>
                    <a:pt x="1590" y="1585"/>
                  </a:lnTo>
                  <a:lnTo>
                    <a:pt x="1590" y="2309"/>
                  </a:lnTo>
                  <a:lnTo>
                    <a:pt x="1157" y="2309"/>
                  </a:lnTo>
                  <a:lnTo>
                    <a:pt x="1157" y="1585"/>
                  </a:lnTo>
                  <a:lnTo>
                    <a:pt x="434" y="1585"/>
                  </a:lnTo>
                  <a:lnTo>
                    <a:pt x="434" y="1157"/>
                  </a:lnTo>
                  <a:lnTo>
                    <a:pt x="1157" y="1157"/>
                  </a:lnTo>
                  <a:lnTo>
                    <a:pt x="1157" y="434"/>
                  </a:lnTo>
                  <a:close/>
                  <a:moveTo>
                    <a:pt x="724" y="1"/>
                  </a:moveTo>
                  <a:lnTo>
                    <a:pt x="724" y="719"/>
                  </a:lnTo>
                  <a:lnTo>
                    <a:pt x="1" y="719"/>
                  </a:lnTo>
                  <a:lnTo>
                    <a:pt x="1" y="2018"/>
                  </a:lnTo>
                  <a:lnTo>
                    <a:pt x="724" y="2018"/>
                  </a:lnTo>
                  <a:lnTo>
                    <a:pt x="724" y="2742"/>
                  </a:lnTo>
                  <a:lnTo>
                    <a:pt x="2023" y="2742"/>
                  </a:lnTo>
                  <a:lnTo>
                    <a:pt x="2023" y="2018"/>
                  </a:lnTo>
                  <a:lnTo>
                    <a:pt x="2742" y="2018"/>
                  </a:lnTo>
                  <a:lnTo>
                    <a:pt x="2742" y="719"/>
                  </a:lnTo>
                  <a:lnTo>
                    <a:pt x="2023" y="719"/>
                  </a:lnTo>
                  <a:lnTo>
                    <a:pt x="20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7"/>
            <p:cNvSpPr/>
            <p:nvPr/>
          </p:nvSpPr>
          <p:spPr>
            <a:xfrm>
              <a:off x="4913148" y="3763907"/>
              <a:ext cx="22336" cy="11182"/>
            </a:xfrm>
            <a:custGeom>
              <a:avLst/>
              <a:gdLst/>
              <a:ahLst/>
              <a:cxnLst/>
              <a:rect l="l" t="t" r="r" b="b"/>
              <a:pathLst>
                <a:path w="867" h="434" extrusionOk="0">
                  <a:moveTo>
                    <a:pt x="0" y="1"/>
                  </a:moveTo>
                  <a:lnTo>
                    <a:pt x="0" y="434"/>
                  </a:lnTo>
                  <a:lnTo>
                    <a:pt x="866" y="434"/>
                  </a:lnTo>
                  <a:lnTo>
                    <a:pt x="8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7"/>
            <p:cNvSpPr/>
            <p:nvPr/>
          </p:nvSpPr>
          <p:spPr>
            <a:xfrm>
              <a:off x="4946613" y="3763907"/>
              <a:ext cx="52118" cy="11182"/>
            </a:xfrm>
            <a:custGeom>
              <a:avLst/>
              <a:gdLst/>
              <a:ahLst/>
              <a:cxnLst/>
              <a:rect l="l" t="t" r="r" b="b"/>
              <a:pathLst>
                <a:path w="2023" h="434" extrusionOk="0">
                  <a:moveTo>
                    <a:pt x="0" y="1"/>
                  </a:moveTo>
                  <a:lnTo>
                    <a:pt x="0" y="434"/>
                  </a:lnTo>
                  <a:lnTo>
                    <a:pt x="2023" y="434"/>
                  </a:lnTo>
                  <a:lnTo>
                    <a:pt x="20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7"/>
            <p:cNvSpPr/>
            <p:nvPr/>
          </p:nvSpPr>
          <p:spPr>
            <a:xfrm>
              <a:off x="4857346" y="3763907"/>
              <a:ext cx="44672" cy="11182"/>
            </a:xfrm>
            <a:custGeom>
              <a:avLst/>
              <a:gdLst/>
              <a:ahLst/>
              <a:cxnLst/>
              <a:rect l="l" t="t" r="r" b="b"/>
              <a:pathLst>
                <a:path w="1734" h="434" extrusionOk="0">
                  <a:moveTo>
                    <a:pt x="1" y="1"/>
                  </a:moveTo>
                  <a:lnTo>
                    <a:pt x="1" y="434"/>
                  </a:lnTo>
                  <a:lnTo>
                    <a:pt x="1733" y="434"/>
                  </a:lnTo>
                  <a:lnTo>
                    <a:pt x="17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7"/>
            <p:cNvSpPr/>
            <p:nvPr/>
          </p:nvSpPr>
          <p:spPr>
            <a:xfrm>
              <a:off x="4820223" y="3763907"/>
              <a:ext cx="25994" cy="11182"/>
            </a:xfrm>
            <a:custGeom>
              <a:avLst/>
              <a:gdLst/>
              <a:ahLst/>
              <a:cxnLst/>
              <a:rect l="l" t="t" r="r" b="b"/>
              <a:pathLst>
                <a:path w="1009" h="434" extrusionOk="0">
                  <a:moveTo>
                    <a:pt x="0" y="1"/>
                  </a:moveTo>
                  <a:lnTo>
                    <a:pt x="0" y="434"/>
                  </a:lnTo>
                  <a:lnTo>
                    <a:pt x="1009" y="434"/>
                  </a:lnTo>
                  <a:lnTo>
                    <a:pt x="10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7"/>
            <p:cNvSpPr/>
            <p:nvPr/>
          </p:nvSpPr>
          <p:spPr>
            <a:xfrm>
              <a:off x="4942929" y="3739018"/>
              <a:ext cx="55802" cy="11182"/>
            </a:xfrm>
            <a:custGeom>
              <a:avLst/>
              <a:gdLst/>
              <a:ahLst/>
              <a:cxnLst/>
              <a:rect l="l" t="t" r="r" b="b"/>
              <a:pathLst>
                <a:path w="2166" h="434" extrusionOk="0">
                  <a:moveTo>
                    <a:pt x="1" y="1"/>
                  </a:moveTo>
                  <a:lnTo>
                    <a:pt x="1" y="434"/>
                  </a:lnTo>
                  <a:lnTo>
                    <a:pt x="2166" y="434"/>
                  </a:lnTo>
                  <a:lnTo>
                    <a:pt x="21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7"/>
            <p:cNvSpPr/>
            <p:nvPr/>
          </p:nvSpPr>
          <p:spPr>
            <a:xfrm>
              <a:off x="4820223" y="3739018"/>
              <a:ext cx="66828" cy="11182"/>
            </a:xfrm>
            <a:custGeom>
              <a:avLst/>
              <a:gdLst/>
              <a:ahLst/>
              <a:cxnLst/>
              <a:rect l="l" t="t" r="r" b="b"/>
              <a:pathLst>
                <a:path w="2594" h="434" extrusionOk="0">
                  <a:moveTo>
                    <a:pt x="0" y="1"/>
                  </a:moveTo>
                  <a:lnTo>
                    <a:pt x="0" y="434"/>
                  </a:lnTo>
                  <a:lnTo>
                    <a:pt x="2594" y="434"/>
                  </a:lnTo>
                  <a:lnTo>
                    <a:pt x="25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7"/>
            <p:cNvSpPr/>
            <p:nvPr/>
          </p:nvSpPr>
          <p:spPr>
            <a:xfrm>
              <a:off x="4898309" y="3739018"/>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7"/>
            <p:cNvSpPr/>
            <p:nvPr/>
          </p:nvSpPr>
          <p:spPr>
            <a:xfrm>
              <a:off x="4920619" y="3739018"/>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7"/>
            <p:cNvSpPr/>
            <p:nvPr/>
          </p:nvSpPr>
          <p:spPr>
            <a:xfrm>
              <a:off x="4820223" y="3714257"/>
              <a:ext cx="37150" cy="11182"/>
            </a:xfrm>
            <a:custGeom>
              <a:avLst/>
              <a:gdLst/>
              <a:ahLst/>
              <a:cxnLst/>
              <a:rect l="l" t="t" r="r" b="b"/>
              <a:pathLst>
                <a:path w="1442" h="434" extrusionOk="0">
                  <a:moveTo>
                    <a:pt x="0" y="1"/>
                  </a:moveTo>
                  <a:lnTo>
                    <a:pt x="0" y="434"/>
                  </a:lnTo>
                  <a:lnTo>
                    <a:pt x="1442" y="434"/>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7"/>
            <p:cNvSpPr/>
            <p:nvPr/>
          </p:nvSpPr>
          <p:spPr>
            <a:xfrm>
              <a:off x="4868502" y="3714257"/>
              <a:ext cx="89293" cy="11182"/>
            </a:xfrm>
            <a:custGeom>
              <a:avLst/>
              <a:gdLst/>
              <a:ahLst/>
              <a:cxnLst/>
              <a:rect l="l" t="t" r="r" b="b"/>
              <a:pathLst>
                <a:path w="3466" h="434" extrusionOk="0">
                  <a:moveTo>
                    <a:pt x="1" y="1"/>
                  </a:moveTo>
                  <a:lnTo>
                    <a:pt x="1" y="434"/>
                  </a:lnTo>
                  <a:lnTo>
                    <a:pt x="3465" y="434"/>
                  </a:lnTo>
                  <a:lnTo>
                    <a:pt x="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7"/>
            <p:cNvSpPr/>
            <p:nvPr/>
          </p:nvSpPr>
          <p:spPr>
            <a:xfrm>
              <a:off x="4968924" y="3714257"/>
              <a:ext cx="29807" cy="11182"/>
            </a:xfrm>
            <a:custGeom>
              <a:avLst/>
              <a:gdLst/>
              <a:ahLst/>
              <a:cxnLst/>
              <a:rect l="l" t="t" r="r" b="b"/>
              <a:pathLst>
                <a:path w="1157" h="434" extrusionOk="0">
                  <a:moveTo>
                    <a:pt x="0" y="1"/>
                  </a:moveTo>
                  <a:lnTo>
                    <a:pt x="0" y="434"/>
                  </a:lnTo>
                  <a:lnTo>
                    <a:pt x="1157" y="434"/>
                  </a:lnTo>
                  <a:lnTo>
                    <a:pt x="11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7"/>
            <p:cNvSpPr/>
            <p:nvPr/>
          </p:nvSpPr>
          <p:spPr>
            <a:xfrm>
              <a:off x="4898309" y="3788692"/>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7"/>
            <p:cNvSpPr/>
            <p:nvPr/>
          </p:nvSpPr>
          <p:spPr>
            <a:xfrm>
              <a:off x="4820223" y="3788692"/>
              <a:ext cx="66828" cy="11182"/>
            </a:xfrm>
            <a:custGeom>
              <a:avLst/>
              <a:gdLst/>
              <a:ahLst/>
              <a:cxnLst/>
              <a:rect l="l" t="t" r="r" b="b"/>
              <a:pathLst>
                <a:path w="2594" h="434" extrusionOk="0">
                  <a:moveTo>
                    <a:pt x="0" y="0"/>
                  </a:moveTo>
                  <a:lnTo>
                    <a:pt x="0" y="433"/>
                  </a:lnTo>
                  <a:lnTo>
                    <a:pt x="2594" y="433"/>
                  </a:lnTo>
                  <a:lnTo>
                    <a:pt x="259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7"/>
            <p:cNvSpPr/>
            <p:nvPr/>
          </p:nvSpPr>
          <p:spPr>
            <a:xfrm>
              <a:off x="4920619" y="3788692"/>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47"/>
          <p:cNvGrpSpPr/>
          <p:nvPr/>
        </p:nvGrpSpPr>
        <p:grpSpPr>
          <a:xfrm>
            <a:off x="7876042" y="2355540"/>
            <a:ext cx="380074" cy="316085"/>
            <a:chOff x="7876042" y="2355540"/>
            <a:chExt cx="380074" cy="316085"/>
          </a:xfrm>
        </p:grpSpPr>
        <p:sp>
          <p:nvSpPr>
            <p:cNvPr id="1090" name="Google Shape;1090;p47"/>
            <p:cNvSpPr/>
            <p:nvPr/>
          </p:nvSpPr>
          <p:spPr>
            <a:xfrm>
              <a:off x="7876042" y="2355540"/>
              <a:ext cx="262005" cy="197540"/>
            </a:xfrm>
            <a:custGeom>
              <a:avLst/>
              <a:gdLst/>
              <a:ahLst/>
              <a:cxnLst/>
              <a:rect l="l" t="t" r="r" b="b"/>
              <a:pathLst>
                <a:path w="10170" h="7667" extrusionOk="0">
                  <a:moveTo>
                    <a:pt x="1085" y="0"/>
                  </a:moveTo>
                  <a:cubicBezTo>
                    <a:pt x="486" y="0"/>
                    <a:pt x="5" y="481"/>
                    <a:pt x="0" y="1080"/>
                  </a:cubicBezTo>
                  <a:lnTo>
                    <a:pt x="0" y="7666"/>
                  </a:lnTo>
                  <a:lnTo>
                    <a:pt x="433" y="7666"/>
                  </a:lnTo>
                  <a:lnTo>
                    <a:pt x="433" y="1085"/>
                  </a:lnTo>
                  <a:cubicBezTo>
                    <a:pt x="433" y="723"/>
                    <a:pt x="724" y="433"/>
                    <a:pt x="1085" y="433"/>
                  </a:cubicBezTo>
                  <a:lnTo>
                    <a:pt x="10170" y="433"/>
                  </a:lnTo>
                  <a:lnTo>
                    <a:pt x="101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7"/>
            <p:cNvSpPr/>
            <p:nvPr/>
          </p:nvSpPr>
          <p:spPr>
            <a:xfrm>
              <a:off x="7876042" y="2355540"/>
              <a:ext cx="380074" cy="316085"/>
            </a:xfrm>
            <a:custGeom>
              <a:avLst/>
              <a:gdLst/>
              <a:ahLst/>
              <a:cxnLst/>
              <a:rect l="l" t="t" r="r" b="b"/>
              <a:pathLst>
                <a:path w="14753" h="12268" extrusionOk="0">
                  <a:moveTo>
                    <a:pt x="10603" y="0"/>
                  </a:moveTo>
                  <a:lnTo>
                    <a:pt x="10603" y="433"/>
                  </a:lnTo>
                  <a:lnTo>
                    <a:pt x="13667" y="433"/>
                  </a:lnTo>
                  <a:cubicBezTo>
                    <a:pt x="14029" y="433"/>
                    <a:pt x="14319" y="723"/>
                    <a:pt x="14319" y="1085"/>
                  </a:cubicBezTo>
                  <a:lnTo>
                    <a:pt x="14319" y="11183"/>
                  </a:lnTo>
                  <a:cubicBezTo>
                    <a:pt x="14319" y="11545"/>
                    <a:pt x="14029" y="11835"/>
                    <a:pt x="13667" y="11835"/>
                  </a:cubicBezTo>
                  <a:lnTo>
                    <a:pt x="1085" y="11835"/>
                  </a:lnTo>
                  <a:cubicBezTo>
                    <a:pt x="728" y="11835"/>
                    <a:pt x="433" y="11545"/>
                    <a:pt x="433" y="11183"/>
                  </a:cubicBezTo>
                  <a:lnTo>
                    <a:pt x="433" y="8099"/>
                  </a:lnTo>
                  <a:lnTo>
                    <a:pt x="0" y="8099"/>
                  </a:lnTo>
                  <a:lnTo>
                    <a:pt x="0" y="11183"/>
                  </a:lnTo>
                  <a:cubicBezTo>
                    <a:pt x="5" y="11783"/>
                    <a:pt x="486" y="12268"/>
                    <a:pt x="1085" y="12268"/>
                  </a:cubicBezTo>
                  <a:lnTo>
                    <a:pt x="13667" y="12268"/>
                  </a:lnTo>
                  <a:cubicBezTo>
                    <a:pt x="14267" y="12268"/>
                    <a:pt x="14752" y="11783"/>
                    <a:pt x="14752" y="11183"/>
                  </a:cubicBezTo>
                  <a:lnTo>
                    <a:pt x="14752" y="1085"/>
                  </a:lnTo>
                  <a:cubicBezTo>
                    <a:pt x="14752" y="485"/>
                    <a:pt x="14267" y="0"/>
                    <a:pt x="136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7"/>
            <p:cNvSpPr/>
            <p:nvPr/>
          </p:nvSpPr>
          <p:spPr>
            <a:xfrm>
              <a:off x="7905823" y="2385324"/>
              <a:ext cx="320485" cy="211891"/>
            </a:xfrm>
            <a:custGeom>
              <a:avLst/>
              <a:gdLst/>
              <a:ahLst/>
              <a:cxnLst/>
              <a:rect l="l" t="t" r="r" b="b"/>
              <a:pathLst>
                <a:path w="12440" h="8224" extrusionOk="0">
                  <a:moveTo>
                    <a:pt x="1" y="0"/>
                  </a:moveTo>
                  <a:lnTo>
                    <a:pt x="1" y="8223"/>
                  </a:lnTo>
                  <a:lnTo>
                    <a:pt x="12440" y="8223"/>
                  </a:lnTo>
                  <a:lnTo>
                    <a:pt x="12440" y="3075"/>
                  </a:lnTo>
                  <a:lnTo>
                    <a:pt x="12007" y="3075"/>
                  </a:lnTo>
                  <a:lnTo>
                    <a:pt x="12007" y="7790"/>
                  </a:lnTo>
                  <a:lnTo>
                    <a:pt x="434" y="7790"/>
                  </a:lnTo>
                  <a:lnTo>
                    <a:pt x="434" y="433"/>
                  </a:lnTo>
                  <a:lnTo>
                    <a:pt x="12007" y="433"/>
                  </a:lnTo>
                  <a:lnTo>
                    <a:pt x="12007" y="2642"/>
                  </a:lnTo>
                  <a:lnTo>
                    <a:pt x="12440" y="2642"/>
                  </a:lnTo>
                  <a:lnTo>
                    <a:pt x="124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7"/>
            <p:cNvSpPr/>
            <p:nvPr/>
          </p:nvSpPr>
          <p:spPr>
            <a:xfrm>
              <a:off x="7913294" y="2612134"/>
              <a:ext cx="55827" cy="33520"/>
            </a:xfrm>
            <a:custGeom>
              <a:avLst/>
              <a:gdLst/>
              <a:ahLst/>
              <a:cxnLst/>
              <a:rect l="l" t="t" r="r" b="b"/>
              <a:pathLst>
                <a:path w="2167" h="1301" extrusionOk="0">
                  <a:moveTo>
                    <a:pt x="1733" y="434"/>
                  </a:moveTo>
                  <a:lnTo>
                    <a:pt x="1733" y="867"/>
                  </a:lnTo>
                  <a:lnTo>
                    <a:pt x="648" y="867"/>
                  </a:lnTo>
                  <a:cubicBezTo>
                    <a:pt x="363" y="867"/>
                    <a:pt x="363" y="434"/>
                    <a:pt x="648" y="434"/>
                  </a:cubicBezTo>
                  <a:close/>
                  <a:moveTo>
                    <a:pt x="648" y="1"/>
                  </a:moveTo>
                  <a:cubicBezTo>
                    <a:pt x="291" y="1"/>
                    <a:pt x="1" y="291"/>
                    <a:pt x="1" y="648"/>
                  </a:cubicBezTo>
                  <a:cubicBezTo>
                    <a:pt x="1" y="1005"/>
                    <a:pt x="291" y="1295"/>
                    <a:pt x="648" y="1300"/>
                  </a:cubicBezTo>
                  <a:lnTo>
                    <a:pt x="2166" y="1300"/>
                  </a:lnTo>
                  <a:lnTo>
                    <a:pt x="21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7"/>
            <p:cNvSpPr/>
            <p:nvPr/>
          </p:nvSpPr>
          <p:spPr>
            <a:xfrm>
              <a:off x="7980251" y="2612134"/>
              <a:ext cx="55673" cy="33520"/>
            </a:xfrm>
            <a:custGeom>
              <a:avLst/>
              <a:gdLst/>
              <a:ahLst/>
              <a:cxnLst/>
              <a:rect l="l" t="t" r="r" b="b"/>
              <a:pathLst>
                <a:path w="2161" h="1301" extrusionOk="0">
                  <a:moveTo>
                    <a:pt x="1732" y="434"/>
                  </a:moveTo>
                  <a:lnTo>
                    <a:pt x="1732" y="867"/>
                  </a:lnTo>
                  <a:lnTo>
                    <a:pt x="433" y="867"/>
                  </a:lnTo>
                  <a:lnTo>
                    <a:pt x="433" y="434"/>
                  </a:lnTo>
                  <a:close/>
                  <a:moveTo>
                    <a:pt x="0" y="1"/>
                  </a:moveTo>
                  <a:lnTo>
                    <a:pt x="0" y="1300"/>
                  </a:lnTo>
                  <a:lnTo>
                    <a:pt x="2161" y="1300"/>
                  </a:lnTo>
                  <a:lnTo>
                    <a:pt x="21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7"/>
            <p:cNvSpPr/>
            <p:nvPr/>
          </p:nvSpPr>
          <p:spPr>
            <a:xfrm>
              <a:off x="8047053" y="2612134"/>
              <a:ext cx="55802" cy="33520"/>
            </a:xfrm>
            <a:custGeom>
              <a:avLst/>
              <a:gdLst/>
              <a:ahLst/>
              <a:cxnLst/>
              <a:rect l="l" t="t" r="r" b="b"/>
              <a:pathLst>
                <a:path w="2166" h="1301" extrusionOk="0">
                  <a:moveTo>
                    <a:pt x="1733" y="434"/>
                  </a:moveTo>
                  <a:lnTo>
                    <a:pt x="1733" y="867"/>
                  </a:lnTo>
                  <a:lnTo>
                    <a:pt x="434" y="867"/>
                  </a:lnTo>
                  <a:lnTo>
                    <a:pt x="434" y="434"/>
                  </a:lnTo>
                  <a:close/>
                  <a:moveTo>
                    <a:pt x="1" y="1"/>
                  </a:moveTo>
                  <a:lnTo>
                    <a:pt x="1" y="1300"/>
                  </a:lnTo>
                  <a:lnTo>
                    <a:pt x="2166" y="1300"/>
                  </a:lnTo>
                  <a:lnTo>
                    <a:pt x="21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7"/>
            <p:cNvSpPr/>
            <p:nvPr/>
          </p:nvSpPr>
          <p:spPr>
            <a:xfrm>
              <a:off x="8113984" y="2612134"/>
              <a:ext cx="55338" cy="33520"/>
            </a:xfrm>
            <a:custGeom>
              <a:avLst/>
              <a:gdLst/>
              <a:ahLst/>
              <a:cxnLst/>
              <a:rect l="l" t="t" r="r" b="b"/>
              <a:pathLst>
                <a:path w="2148" h="1301" extrusionOk="0">
                  <a:moveTo>
                    <a:pt x="1519" y="434"/>
                  </a:moveTo>
                  <a:cubicBezTo>
                    <a:pt x="1638" y="434"/>
                    <a:pt x="1733" y="529"/>
                    <a:pt x="1733" y="648"/>
                  </a:cubicBezTo>
                  <a:cubicBezTo>
                    <a:pt x="1733" y="767"/>
                    <a:pt x="1638" y="867"/>
                    <a:pt x="1519" y="867"/>
                  </a:cubicBezTo>
                  <a:lnTo>
                    <a:pt x="434" y="867"/>
                  </a:lnTo>
                  <a:lnTo>
                    <a:pt x="434" y="434"/>
                  </a:lnTo>
                  <a:close/>
                  <a:moveTo>
                    <a:pt x="1" y="1"/>
                  </a:moveTo>
                  <a:lnTo>
                    <a:pt x="1" y="1300"/>
                  </a:lnTo>
                  <a:lnTo>
                    <a:pt x="1519" y="1300"/>
                  </a:lnTo>
                  <a:cubicBezTo>
                    <a:pt x="1871" y="1286"/>
                    <a:pt x="2147" y="1000"/>
                    <a:pt x="2147" y="648"/>
                  </a:cubicBezTo>
                  <a:cubicBezTo>
                    <a:pt x="2147" y="296"/>
                    <a:pt x="1871" y="11"/>
                    <a:pt x="1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7"/>
            <p:cNvSpPr/>
            <p:nvPr/>
          </p:nvSpPr>
          <p:spPr>
            <a:xfrm>
              <a:off x="8185475" y="2608346"/>
              <a:ext cx="47712" cy="40992"/>
            </a:xfrm>
            <a:custGeom>
              <a:avLst/>
              <a:gdLst/>
              <a:ahLst/>
              <a:cxnLst/>
              <a:rect l="l" t="t" r="r" b="b"/>
              <a:pathLst>
                <a:path w="1852" h="1591" extrusionOk="0">
                  <a:moveTo>
                    <a:pt x="790" y="434"/>
                  </a:moveTo>
                  <a:cubicBezTo>
                    <a:pt x="990" y="434"/>
                    <a:pt x="1152" y="595"/>
                    <a:pt x="1152" y="795"/>
                  </a:cubicBezTo>
                  <a:cubicBezTo>
                    <a:pt x="1152" y="1014"/>
                    <a:pt x="975" y="1157"/>
                    <a:pt x="790" y="1157"/>
                  </a:cubicBezTo>
                  <a:cubicBezTo>
                    <a:pt x="702" y="1157"/>
                    <a:pt x="612" y="1124"/>
                    <a:pt x="538" y="1052"/>
                  </a:cubicBezTo>
                  <a:cubicBezTo>
                    <a:pt x="309" y="824"/>
                    <a:pt x="471" y="434"/>
                    <a:pt x="790" y="434"/>
                  </a:cubicBezTo>
                  <a:close/>
                  <a:moveTo>
                    <a:pt x="790" y="0"/>
                  </a:moveTo>
                  <a:cubicBezTo>
                    <a:pt x="352" y="5"/>
                    <a:pt x="0" y="357"/>
                    <a:pt x="0" y="795"/>
                  </a:cubicBezTo>
                  <a:cubicBezTo>
                    <a:pt x="0" y="1275"/>
                    <a:pt x="390" y="1591"/>
                    <a:pt x="796" y="1591"/>
                  </a:cubicBezTo>
                  <a:cubicBezTo>
                    <a:pt x="991" y="1591"/>
                    <a:pt x="1190" y="1518"/>
                    <a:pt x="1352" y="1357"/>
                  </a:cubicBezTo>
                  <a:cubicBezTo>
                    <a:pt x="1851" y="857"/>
                    <a:pt x="1499" y="0"/>
                    <a:pt x="7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7"/>
            <p:cNvSpPr/>
            <p:nvPr/>
          </p:nvSpPr>
          <p:spPr>
            <a:xfrm>
              <a:off x="7969817" y="2407585"/>
              <a:ext cx="187345" cy="164484"/>
            </a:xfrm>
            <a:custGeom>
              <a:avLst/>
              <a:gdLst/>
              <a:ahLst/>
              <a:cxnLst/>
              <a:rect l="l" t="t" r="r" b="b"/>
              <a:pathLst>
                <a:path w="7272" h="6384" extrusionOk="0">
                  <a:moveTo>
                    <a:pt x="2199" y="1"/>
                  </a:moveTo>
                  <a:cubicBezTo>
                    <a:pt x="1689" y="1"/>
                    <a:pt x="1179" y="195"/>
                    <a:pt x="791" y="583"/>
                  </a:cubicBezTo>
                  <a:cubicBezTo>
                    <a:pt x="5" y="1368"/>
                    <a:pt x="1" y="2634"/>
                    <a:pt x="781" y="3419"/>
                  </a:cubicBezTo>
                  <a:lnTo>
                    <a:pt x="3736" y="6384"/>
                  </a:lnTo>
                  <a:lnTo>
                    <a:pt x="6687" y="3419"/>
                  </a:lnTo>
                  <a:cubicBezTo>
                    <a:pt x="7063" y="3043"/>
                    <a:pt x="7272" y="2534"/>
                    <a:pt x="7272" y="2006"/>
                  </a:cubicBezTo>
                  <a:cubicBezTo>
                    <a:pt x="7272" y="1711"/>
                    <a:pt x="7210" y="1421"/>
                    <a:pt x="7086" y="1154"/>
                  </a:cubicBezTo>
                  <a:lnTo>
                    <a:pt x="6691" y="1340"/>
                  </a:lnTo>
                  <a:cubicBezTo>
                    <a:pt x="6791" y="1549"/>
                    <a:pt x="6839" y="1773"/>
                    <a:pt x="6839" y="2006"/>
                  </a:cubicBezTo>
                  <a:cubicBezTo>
                    <a:pt x="6839" y="2420"/>
                    <a:pt x="6677" y="2820"/>
                    <a:pt x="6382" y="3115"/>
                  </a:cubicBezTo>
                  <a:lnTo>
                    <a:pt x="3736" y="5765"/>
                  </a:lnTo>
                  <a:lnTo>
                    <a:pt x="1090" y="3115"/>
                  </a:lnTo>
                  <a:lnTo>
                    <a:pt x="1071" y="3086"/>
                  </a:lnTo>
                  <a:lnTo>
                    <a:pt x="1771" y="3086"/>
                  </a:lnTo>
                  <a:lnTo>
                    <a:pt x="2147" y="2553"/>
                  </a:lnTo>
                  <a:lnTo>
                    <a:pt x="3408" y="4338"/>
                  </a:lnTo>
                  <a:lnTo>
                    <a:pt x="4650" y="2244"/>
                  </a:lnTo>
                  <a:lnTo>
                    <a:pt x="5107" y="3086"/>
                  </a:lnTo>
                  <a:lnTo>
                    <a:pt x="5844" y="3086"/>
                  </a:lnTo>
                  <a:lnTo>
                    <a:pt x="5844" y="2653"/>
                  </a:lnTo>
                  <a:lnTo>
                    <a:pt x="5368" y="2653"/>
                  </a:lnTo>
                  <a:lnTo>
                    <a:pt x="4669" y="1364"/>
                  </a:lnTo>
                  <a:lnTo>
                    <a:pt x="3375" y="3543"/>
                  </a:lnTo>
                  <a:lnTo>
                    <a:pt x="2147" y="1806"/>
                  </a:lnTo>
                  <a:lnTo>
                    <a:pt x="1542" y="2658"/>
                  </a:lnTo>
                  <a:lnTo>
                    <a:pt x="772" y="2658"/>
                  </a:lnTo>
                  <a:cubicBezTo>
                    <a:pt x="296" y="1616"/>
                    <a:pt x="1057" y="436"/>
                    <a:pt x="2199" y="436"/>
                  </a:cubicBezTo>
                  <a:lnTo>
                    <a:pt x="2204" y="436"/>
                  </a:lnTo>
                  <a:cubicBezTo>
                    <a:pt x="2210" y="435"/>
                    <a:pt x="2216" y="435"/>
                    <a:pt x="2221" y="435"/>
                  </a:cubicBezTo>
                  <a:cubicBezTo>
                    <a:pt x="2634" y="435"/>
                    <a:pt x="3027" y="602"/>
                    <a:pt x="3317" y="897"/>
                  </a:cubicBezTo>
                  <a:lnTo>
                    <a:pt x="3736" y="1316"/>
                  </a:lnTo>
                  <a:lnTo>
                    <a:pt x="4150" y="897"/>
                  </a:lnTo>
                  <a:cubicBezTo>
                    <a:pt x="4453" y="594"/>
                    <a:pt x="4859" y="433"/>
                    <a:pt x="5271" y="433"/>
                  </a:cubicBezTo>
                  <a:cubicBezTo>
                    <a:pt x="5479" y="433"/>
                    <a:pt x="5689" y="474"/>
                    <a:pt x="5887" y="559"/>
                  </a:cubicBezTo>
                  <a:lnTo>
                    <a:pt x="6058" y="164"/>
                  </a:lnTo>
                  <a:cubicBezTo>
                    <a:pt x="5802" y="55"/>
                    <a:pt x="5533" y="1"/>
                    <a:pt x="5265" y="1"/>
                  </a:cubicBezTo>
                  <a:cubicBezTo>
                    <a:pt x="4743" y="1"/>
                    <a:pt x="4230" y="205"/>
                    <a:pt x="3846" y="593"/>
                  </a:cubicBezTo>
                  <a:lnTo>
                    <a:pt x="3736" y="702"/>
                  </a:lnTo>
                  <a:lnTo>
                    <a:pt x="3622" y="593"/>
                  </a:lnTo>
                  <a:cubicBezTo>
                    <a:pt x="3230" y="198"/>
                    <a:pt x="2714" y="1"/>
                    <a:pt x="21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7"/>
            <p:cNvSpPr/>
            <p:nvPr/>
          </p:nvSpPr>
          <p:spPr>
            <a:xfrm>
              <a:off x="8130060" y="2418072"/>
              <a:ext cx="15715" cy="15717"/>
            </a:xfrm>
            <a:custGeom>
              <a:avLst/>
              <a:gdLst/>
              <a:ahLst/>
              <a:cxnLst/>
              <a:rect l="l" t="t" r="r" b="b"/>
              <a:pathLst>
                <a:path w="610" h="610" extrusionOk="0">
                  <a:moveTo>
                    <a:pt x="262" y="0"/>
                  </a:moveTo>
                  <a:lnTo>
                    <a:pt x="0" y="343"/>
                  </a:lnTo>
                  <a:cubicBezTo>
                    <a:pt x="100" y="424"/>
                    <a:pt x="191" y="509"/>
                    <a:pt x="271" y="609"/>
                  </a:cubicBezTo>
                  <a:lnTo>
                    <a:pt x="609" y="338"/>
                  </a:lnTo>
                  <a:cubicBezTo>
                    <a:pt x="562" y="281"/>
                    <a:pt x="514" y="228"/>
                    <a:pt x="462" y="181"/>
                  </a:cubicBezTo>
                  <a:cubicBezTo>
                    <a:pt x="400" y="114"/>
                    <a:pt x="333" y="57"/>
                    <a:pt x="2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7"/>
            <p:cNvSpPr/>
            <p:nvPr/>
          </p:nvSpPr>
          <p:spPr>
            <a:xfrm>
              <a:off x="7956086" y="2556353"/>
              <a:ext cx="11052" cy="11182"/>
            </a:xfrm>
            <a:custGeom>
              <a:avLst/>
              <a:gdLst/>
              <a:ahLst/>
              <a:cxnLst/>
              <a:rect l="l" t="t" r="r" b="b"/>
              <a:pathLst>
                <a:path w="429" h="434" extrusionOk="0">
                  <a:moveTo>
                    <a:pt x="1" y="1"/>
                  </a:moveTo>
                  <a:lnTo>
                    <a:pt x="1" y="434"/>
                  </a:lnTo>
                  <a:lnTo>
                    <a:pt x="429" y="434"/>
                  </a:lnTo>
                  <a:lnTo>
                    <a:pt x="4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7"/>
            <p:cNvSpPr/>
            <p:nvPr/>
          </p:nvSpPr>
          <p:spPr>
            <a:xfrm>
              <a:off x="7933647" y="2556353"/>
              <a:ext cx="11181" cy="11182"/>
            </a:xfrm>
            <a:custGeom>
              <a:avLst/>
              <a:gdLst/>
              <a:ahLst/>
              <a:cxnLst/>
              <a:rect l="l" t="t" r="r" b="b"/>
              <a:pathLst>
                <a:path w="434" h="434" extrusionOk="0">
                  <a:moveTo>
                    <a:pt x="6"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7"/>
            <p:cNvSpPr/>
            <p:nvPr/>
          </p:nvSpPr>
          <p:spPr>
            <a:xfrm>
              <a:off x="8187304" y="2556353"/>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7"/>
            <p:cNvSpPr/>
            <p:nvPr/>
          </p:nvSpPr>
          <p:spPr>
            <a:xfrm>
              <a:off x="8164994" y="2556353"/>
              <a:ext cx="11181" cy="11182"/>
            </a:xfrm>
            <a:custGeom>
              <a:avLst/>
              <a:gdLst/>
              <a:ahLst/>
              <a:cxnLst/>
              <a:rect l="l" t="t" r="r" b="b"/>
              <a:pathLst>
                <a:path w="434" h="434" extrusionOk="0">
                  <a:moveTo>
                    <a:pt x="0" y="1"/>
                  </a:moveTo>
                  <a:lnTo>
                    <a:pt x="0"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47"/>
          <p:cNvGrpSpPr/>
          <p:nvPr/>
        </p:nvGrpSpPr>
        <p:grpSpPr>
          <a:xfrm>
            <a:off x="7241485" y="2314342"/>
            <a:ext cx="380074" cy="379853"/>
            <a:chOff x="7241485" y="2314342"/>
            <a:chExt cx="380074" cy="379853"/>
          </a:xfrm>
        </p:grpSpPr>
        <p:sp>
          <p:nvSpPr>
            <p:cNvPr id="1105" name="Google Shape;1105;p47"/>
            <p:cNvSpPr/>
            <p:nvPr/>
          </p:nvSpPr>
          <p:spPr>
            <a:xfrm>
              <a:off x="7241485" y="2430078"/>
              <a:ext cx="380074" cy="264117"/>
            </a:xfrm>
            <a:custGeom>
              <a:avLst/>
              <a:gdLst/>
              <a:ahLst/>
              <a:cxnLst/>
              <a:rect l="l" t="t" r="r" b="b"/>
              <a:pathLst>
                <a:path w="14753" h="10251" extrusionOk="0">
                  <a:moveTo>
                    <a:pt x="14319" y="433"/>
                  </a:moveTo>
                  <a:lnTo>
                    <a:pt x="14319" y="1837"/>
                  </a:lnTo>
                  <a:lnTo>
                    <a:pt x="11221" y="3950"/>
                  </a:lnTo>
                  <a:lnTo>
                    <a:pt x="10498" y="433"/>
                  </a:lnTo>
                  <a:close/>
                  <a:moveTo>
                    <a:pt x="10931" y="4678"/>
                  </a:moveTo>
                  <a:lnTo>
                    <a:pt x="11987" y="9818"/>
                  </a:lnTo>
                  <a:lnTo>
                    <a:pt x="9218" y="9818"/>
                  </a:lnTo>
                  <a:lnTo>
                    <a:pt x="6715" y="7557"/>
                  </a:lnTo>
                  <a:lnTo>
                    <a:pt x="10931" y="4678"/>
                  </a:lnTo>
                  <a:close/>
                  <a:moveTo>
                    <a:pt x="0" y="0"/>
                  </a:moveTo>
                  <a:lnTo>
                    <a:pt x="0" y="10251"/>
                  </a:lnTo>
                  <a:lnTo>
                    <a:pt x="5644" y="10251"/>
                  </a:lnTo>
                  <a:lnTo>
                    <a:pt x="5644" y="9818"/>
                  </a:lnTo>
                  <a:lnTo>
                    <a:pt x="3403" y="9818"/>
                  </a:lnTo>
                  <a:lnTo>
                    <a:pt x="6348" y="7805"/>
                  </a:lnTo>
                  <a:lnTo>
                    <a:pt x="8575" y="9818"/>
                  </a:lnTo>
                  <a:lnTo>
                    <a:pt x="6077" y="9818"/>
                  </a:lnTo>
                  <a:lnTo>
                    <a:pt x="6077" y="10251"/>
                  </a:lnTo>
                  <a:lnTo>
                    <a:pt x="14752" y="10251"/>
                  </a:lnTo>
                  <a:lnTo>
                    <a:pt x="14752" y="5211"/>
                  </a:lnTo>
                  <a:lnTo>
                    <a:pt x="14319" y="5211"/>
                  </a:lnTo>
                  <a:lnTo>
                    <a:pt x="14319" y="9813"/>
                  </a:lnTo>
                  <a:lnTo>
                    <a:pt x="12430" y="9813"/>
                  </a:lnTo>
                  <a:lnTo>
                    <a:pt x="11316" y="4407"/>
                  </a:lnTo>
                  <a:lnTo>
                    <a:pt x="14319" y="2361"/>
                  </a:lnTo>
                  <a:lnTo>
                    <a:pt x="14319" y="4778"/>
                  </a:lnTo>
                  <a:lnTo>
                    <a:pt x="14752" y="4778"/>
                  </a:lnTo>
                  <a:lnTo>
                    <a:pt x="14752" y="0"/>
                  </a:lnTo>
                  <a:lnTo>
                    <a:pt x="9280" y="0"/>
                  </a:lnTo>
                  <a:lnTo>
                    <a:pt x="9280" y="433"/>
                  </a:lnTo>
                  <a:lnTo>
                    <a:pt x="10051" y="433"/>
                  </a:lnTo>
                  <a:lnTo>
                    <a:pt x="10831" y="4217"/>
                  </a:lnTo>
                  <a:lnTo>
                    <a:pt x="6377" y="7253"/>
                  </a:lnTo>
                  <a:lnTo>
                    <a:pt x="3279" y="4454"/>
                  </a:lnTo>
                  <a:lnTo>
                    <a:pt x="2989" y="4773"/>
                  </a:lnTo>
                  <a:lnTo>
                    <a:pt x="6010" y="7505"/>
                  </a:lnTo>
                  <a:lnTo>
                    <a:pt x="2627" y="9818"/>
                  </a:lnTo>
                  <a:lnTo>
                    <a:pt x="429" y="9818"/>
                  </a:lnTo>
                  <a:lnTo>
                    <a:pt x="429" y="2465"/>
                  </a:lnTo>
                  <a:lnTo>
                    <a:pt x="2665" y="4488"/>
                  </a:lnTo>
                  <a:lnTo>
                    <a:pt x="2955" y="4164"/>
                  </a:lnTo>
                  <a:lnTo>
                    <a:pt x="433" y="1880"/>
                  </a:lnTo>
                  <a:lnTo>
                    <a:pt x="433" y="433"/>
                  </a:lnTo>
                  <a:lnTo>
                    <a:pt x="1428" y="433"/>
                  </a:lnTo>
                  <a:lnTo>
                    <a:pt x="14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7"/>
            <p:cNvSpPr/>
            <p:nvPr/>
          </p:nvSpPr>
          <p:spPr>
            <a:xfrm>
              <a:off x="7279614" y="2314342"/>
              <a:ext cx="199737" cy="219724"/>
            </a:xfrm>
            <a:custGeom>
              <a:avLst/>
              <a:gdLst/>
              <a:ahLst/>
              <a:cxnLst/>
              <a:rect l="l" t="t" r="r" b="b"/>
              <a:pathLst>
                <a:path w="7753" h="8528" extrusionOk="0">
                  <a:moveTo>
                    <a:pt x="3887" y="1"/>
                  </a:moveTo>
                  <a:cubicBezTo>
                    <a:pt x="2854" y="1"/>
                    <a:pt x="1835" y="453"/>
                    <a:pt x="1142" y="1309"/>
                  </a:cubicBezTo>
                  <a:cubicBezTo>
                    <a:pt x="0" y="2708"/>
                    <a:pt x="100" y="4745"/>
                    <a:pt x="1375" y="6029"/>
                  </a:cubicBezTo>
                  <a:lnTo>
                    <a:pt x="3874" y="8528"/>
                  </a:lnTo>
                  <a:lnTo>
                    <a:pt x="6372" y="6029"/>
                  </a:lnTo>
                  <a:cubicBezTo>
                    <a:pt x="7576" y="4825"/>
                    <a:pt x="7752" y="2936"/>
                    <a:pt x="6791" y="1532"/>
                  </a:cubicBezTo>
                  <a:lnTo>
                    <a:pt x="6791" y="1532"/>
                  </a:lnTo>
                  <a:lnTo>
                    <a:pt x="6434" y="1780"/>
                  </a:lnTo>
                  <a:cubicBezTo>
                    <a:pt x="7276" y="3012"/>
                    <a:pt x="7119" y="4668"/>
                    <a:pt x="6063" y="5725"/>
                  </a:cubicBezTo>
                  <a:lnTo>
                    <a:pt x="3869" y="7919"/>
                  </a:lnTo>
                  <a:lnTo>
                    <a:pt x="1675" y="5725"/>
                  </a:lnTo>
                  <a:cubicBezTo>
                    <a:pt x="552" y="4597"/>
                    <a:pt x="462" y="2808"/>
                    <a:pt x="1461" y="1571"/>
                  </a:cubicBezTo>
                  <a:cubicBezTo>
                    <a:pt x="2071" y="822"/>
                    <a:pt x="2966" y="426"/>
                    <a:pt x="3873" y="426"/>
                  </a:cubicBezTo>
                  <a:cubicBezTo>
                    <a:pt x="4459" y="426"/>
                    <a:pt x="5050" y="591"/>
                    <a:pt x="5573" y="933"/>
                  </a:cubicBezTo>
                  <a:lnTo>
                    <a:pt x="5811" y="571"/>
                  </a:lnTo>
                  <a:cubicBezTo>
                    <a:pt x="5218" y="187"/>
                    <a:pt x="4549" y="1"/>
                    <a:pt x="38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7"/>
            <p:cNvSpPr/>
            <p:nvPr/>
          </p:nvSpPr>
          <p:spPr>
            <a:xfrm>
              <a:off x="7431510" y="2336165"/>
              <a:ext cx="15844" cy="15717"/>
            </a:xfrm>
            <a:custGeom>
              <a:avLst/>
              <a:gdLst/>
              <a:ahLst/>
              <a:cxnLst/>
              <a:rect l="l" t="t" r="r" b="b"/>
              <a:pathLst>
                <a:path w="615" h="610" extrusionOk="0">
                  <a:moveTo>
                    <a:pt x="286" y="0"/>
                  </a:moveTo>
                  <a:lnTo>
                    <a:pt x="0" y="329"/>
                  </a:lnTo>
                  <a:cubicBezTo>
                    <a:pt x="62" y="381"/>
                    <a:pt x="119" y="433"/>
                    <a:pt x="172" y="490"/>
                  </a:cubicBezTo>
                  <a:cubicBezTo>
                    <a:pt x="214" y="528"/>
                    <a:pt x="252" y="567"/>
                    <a:pt x="290" y="609"/>
                  </a:cubicBezTo>
                  <a:lnTo>
                    <a:pt x="614" y="324"/>
                  </a:lnTo>
                  <a:cubicBezTo>
                    <a:pt x="571" y="276"/>
                    <a:pt x="524" y="224"/>
                    <a:pt x="481" y="181"/>
                  </a:cubicBezTo>
                  <a:cubicBezTo>
                    <a:pt x="419" y="119"/>
                    <a:pt x="352" y="57"/>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7"/>
            <p:cNvSpPr/>
            <p:nvPr/>
          </p:nvSpPr>
          <p:spPr>
            <a:xfrm>
              <a:off x="7329258" y="2355772"/>
              <a:ext cx="100422" cy="100432"/>
            </a:xfrm>
            <a:custGeom>
              <a:avLst/>
              <a:gdLst/>
              <a:ahLst/>
              <a:cxnLst/>
              <a:rect l="l" t="t" r="r" b="b"/>
              <a:pathLst>
                <a:path w="3898" h="3898" extrusionOk="0">
                  <a:moveTo>
                    <a:pt x="2456" y="429"/>
                  </a:moveTo>
                  <a:lnTo>
                    <a:pt x="2456" y="1442"/>
                  </a:lnTo>
                  <a:lnTo>
                    <a:pt x="3465" y="1442"/>
                  </a:lnTo>
                  <a:lnTo>
                    <a:pt x="3465" y="2451"/>
                  </a:lnTo>
                  <a:lnTo>
                    <a:pt x="2456" y="2451"/>
                  </a:lnTo>
                  <a:lnTo>
                    <a:pt x="2456" y="3465"/>
                  </a:lnTo>
                  <a:lnTo>
                    <a:pt x="1442" y="3465"/>
                  </a:lnTo>
                  <a:lnTo>
                    <a:pt x="1442" y="2451"/>
                  </a:lnTo>
                  <a:lnTo>
                    <a:pt x="434" y="2451"/>
                  </a:lnTo>
                  <a:lnTo>
                    <a:pt x="434" y="1442"/>
                  </a:lnTo>
                  <a:lnTo>
                    <a:pt x="1442" y="1442"/>
                  </a:lnTo>
                  <a:lnTo>
                    <a:pt x="1442" y="429"/>
                  </a:lnTo>
                  <a:close/>
                  <a:moveTo>
                    <a:pt x="1009" y="1"/>
                  </a:moveTo>
                  <a:lnTo>
                    <a:pt x="1009" y="1009"/>
                  </a:lnTo>
                  <a:lnTo>
                    <a:pt x="0" y="1009"/>
                  </a:lnTo>
                  <a:lnTo>
                    <a:pt x="0" y="2884"/>
                  </a:lnTo>
                  <a:lnTo>
                    <a:pt x="1009" y="2884"/>
                  </a:lnTo>
                  <a:lnTo>
                    <a:pt x="1009" y="3898"/>
                  </a:lnTo>
                  <a:lnTo>
                    <a:pt x="2884" y="3898"/>
                  </a:lnTo>
                  <a:lnTo>
                    <a:pt x="2884" y="2884"/>
                  </a:lnTo>
                  <a:lnTo>
                    <a:pt x="3898" y="2884"/>
                  </a:lnTo>
                  <a:lnTo>
                    <a:pt x="3898" y="1009"/>
                  </a:lnTo>
                  <a:lnTo>
                    <a:pt x="2884" y="1009"/>
                  </a:lnTo>
                  <a:lnTo>
                    <a:pt x="28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7"/>
            <p:cNvSpPr/>
            <p:nvPr/>
          </p:nvSpPr>
          <p:spPr>
            <a:xfrm>
              <a:off x="7263796" y="2643902"/>
              <a:ext cx="27978" cy="27981"/>
            </a:xfrm>
            <a:custGeom>
              <a:avLst/>
              <a:gdLst/>
              <a:ahLst/>
              <a:cxnLst/>
              <a:rect l="l" t="t" r="r" b="b"/>
              <a:pathLst>
                <a:path w="1086" h="1086" extrusionOk="0">
                  <a:moveTo>
                    <a:pt x="0" y="0"/>
                  </a:moveTo>
                  <a:lnTo>
                    <a:pt x="0" y="1085"/>
                  </a:lnTo>
                  <a:lnTo>
                    <a:pt x="1085" y="1085"/>
                  </a:lnTo>
                  <a:lnTo>
                    <a:pt x="1085" y="652"/>
                  </a:lnTo>
                  <a:lnTo>
                    <a:pt x="433" y="652"/>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7"/>
            <p:cNvSpPr/>
            <p:nvPr/>
          </p:nvSpPr>
          <p:spPr>
            <a:xfrm>
              <a:off x="7568309" y="2452520"/>
              <a:ext cx="29833" cy="11182"/>
            </a:xfrm>
            <a:custGeom>
              <a:avLst/>
              <a:gdLst/>
              <a:ahLst/>
              <a:cxnLst/>
              <a:rect l="l" t="t" r="r" b="b"/>
              <a:pathLst>
                <a:path w="1158" h="434" extrusionOk="0">
                  <a:moveTo>
                    <a:pt x="1" y="0"/>
                  </a:moveTo>
                  <a:lnTo>
                    <a:pt x="1" y="433"/>
                  </a:lnTo>
                  <a:lnTo>
                    <a:pt x="1157" y="433"/>
                  </a:lnTo>
                  <a:lnTo>
                    <a:pt x="115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7"/>
            <p:cNvSpPr/>
            <p:nvPr/>
          </p:nvSpPr>
          <p:spPr>
            <a:xfrm>
              <a:off x="7545998" y="2452520"/>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47"/>
          <p:cNvGrpSpPr/>
          <p:nvPr/>
        </p:nvGrpSpPr>
        <p:grpSpPr>
          <a:xfrm>
            <a:off x="6606929" y="2387540"/>
            <a:ext cx="379945" cy="316111"/>
            <a:chOff x="6606929" y="2387540"/>
            <a:chExt cx="379945" cy="316111"/>
          </a:xfrm>
        </p:grpSpPr>
        <p:sp>
          <p:nvSpPr>
            <p:cNvPr id="1113" name="Google Shape;1113;p47"/>
            <p:cNvSpPr/>
            <p:nvPr/>
          </p:nvSpPr>
          <p:spPr>
            <a:xfrm>
              <a:off x="6641863" y="2610665"/>
              <a:ext cx="96635" cy="92986"/>
            </a:xfrm>
            <a:custGeom>
              <a:avLst/>
              <a:gdLst/>
              <a:ahLst/>
              <a:cxnLst/>
              <a:rect l="l" t="t" r="r" b="b"/>
              <a:pathLst>
                <a:path w="3751" h="3609" extrusionOk="0">
                  <a:moveTo>
                    <a:pt x="1936" y="436"/>
                  </a:moveTo>
                  <a:cubicBezTo>
                    <a:pt x="2640" y="436"/>
                    <a:pt x="3317" y="984"/>
                    <a:pt x="3317" y="1809"/>
                  </a:cubicBezTo>
                  <a:cubicBezTo>
                    <a:pt x="3313" y="2561"/>
                    <a:pt x="2703" y="3175"/>
                    <a:pt x="1947" y="3175"/>
                  </a:cubicBezTo>
                  <a:cubicBezTo>
                    <a:pt x="729" y="3175"/>
                    <a:pt x="119" y="1704"/>
                    <a:pt x="981" y="838"/>
                  </a:cubicBezTo>
                  <a:cubicBezTo>
                    <a:pt x="1259" y="560"/>
                    <a:pt x="1601" y="436"/>
                    <a:pt x="1936" y="436"/>
                  </a:cubicBezTo>
                  <a:close/>
                  <a:moveTo>
                    <a:pt x="1947" y="1"/>
                  </a:moveTo>
                  <a:cubicBezTo>
                    <a:pt x="1219" y="1"/>
                    <a:pt x="562" y="439"/>
                    <a:pt x="281" y="1114"/>
                  </a:cubicBezTo>
                  <a:cubicBezTo>
                    <a:pt x="0" y="1790"/>
                    <a:pt x="158" y="2566"/>
                    <a:pt x="671" y="3080"/>
                  </a:cubicBezTo>
                  <a:cubicBezTo>
                    <a:pt x="1018" y="3426"/>
                    <a:pt x="1478" y="3609"/>
                    <a:pt x="1946" y="3609"/>
                  </a:cubicBezTo>
                  <a:cubicBezTo>
                    <a:pt x="2179" y="3609"/>
                    <a:pt x="2414" y="3563"/>
                    <a:pt x="2637" y="3470"/>
                  </a:cubicBezTo>
                  <a:cubicBezTo>
                    <a:pt x="3313" y="3194"/>
                    <a:pt x="3750" y="2533"/>
                    <a:pt x="3750" y="1804"/>
                  </a:cubicBezTo>
                  <a:cubicBezTo>
                    <a:pt x="3750" y="810"/>
                    <a:pt x="2946" y="1"/>
                    <a:pt x="19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7"/>
            <p:cNvSpPr/>
            <p:nvPr/>
          </p:nvSpPr>
          <p:spPr>
            <a:xfrm>
              <a:off x="6664663" y="2636662"/>
              <a:ext cx="47841" cy="41018"/>
            </a:xfrm>
            <a:custGeom>
              <a:avLst/>
              <a:gdLst/>
              <a:ahLst/>
              <a:cxnLst/>
              <a:rect l="l" t="t" r="r" b="b"/>
              <a:pathLst>
                <a:path w="1857" h="1592" extrusionOk="0">
                  <a:moveTo>
                    <a:pt x="1060" y="435"/>
                  </a:moveTo>
                  <a:cubicBezTo>
                    <a:pt x="1246" y="435"/>
                    <a:pt x="1423" y="579"/>
                    <a:pt x="1423" y="795"/>
                  </a:cubicBezTo>
                  <a:cubicBezTo>
                    <a:pt x="1423" y="995"/>
                    <a:pt x="1262" y="1157"/>
                    <a:pt x="1062" y="1157"/>
                  </a:cubicBezTo>
                  <a:cubicBezTo>
                    <a:pt x="743" y="1157"/>
                    <a:pt x="581" y="767"/>
                    <a:pt x="810" y="538"/>
                  </a:cubicBezTo>
                  <a:cubicBezTo>
                    <a:pt x="883" y="467"/>
                    <a:pt x="972" y="435"/>
                    <a:pt x="1060" y="435"/>
                  </a:cubicBezTo>
                  <a:close/>
                  <a:moveTo>
                    <a:pt x="1062" y="1"/>
                  </a:moveTo>
                  <a:cubicBezTo>
                    <a:pt x="357" y="1"/>
                    <a:pt x="1" y="857"/>
                    <a:pt x="500" y="1357"/>
                  </a:cubicBezTo>
                  <a:cubicBezTo>
                    <a:pt x="662" y="1519"/>
                    <a:pt x="861" y="1591"/>
                    <a:pt x="1057" y="1591"/>
                  </a:cubicBezTo>
                  <a:cubicBezTo>
                    <a:pt x="1465" y="1591"/>
                    <a:pt x="1856" y="1275"/>
                    <a:pt x="1856" y="795"/>
                  </a:cubicBezTo>
                  <a:cubicBezTo>
                    <a:pt x="1856" y="358"/>
                    <a:pt x="1500" y="5"/>
                    <a:pt x="10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7"/>
            <p:cNvSpPr/>
            <p:nvPr/>
          </p:nvSpPr>
          <p:spPr>
            <a:xfrm>
              <a:off x="6606929" y="2602704"/>
              <a:ext cx="25144" cy="54828"/>
            </a:xfrm>
            <a:custGeom>
              <a:avLst/>
              <a:gdLst/>
              <a:ahLst/>
              <a:cxnLst/>
              <a:rect l="l" t="t" r="r" b="b"/>
              <a:pathLst>
                <a:path w="976" h="2128" extrusionOk="0">
                  <a:moveTo>
                    <a:pt x="0" y="1"/>
                  </a:moveTo>
                  <a:lnTo>
                    <a:pt x="0" y="1333"/>
                  </a:lnTo>
                  <a:cubicBezTo>
                    <a:pt x="0" y="1771"/>
                    <a:pt x="352" y="2128"/>
                    <a:pt x="795" y="2128"/>
                  </a:cubicBezTo>
                  <a:lnTo>
                    <a:pt x="976" y="2128"/>
                  </a:lnTo>
                  <a:lnTo>
                    <a:pt x="976" y="1695"/>
                  </a:lnTo>
                  <a:lnTo>
                    <a:pt x="795" y="1695"/>
                  </a:lnTo>
                  <a:cubicBezTo>
                    <a:pt x="595" y="1695"/>
                    <a:pt x="433" y="1533"/>
                    <a:pt x="433" y="1333"/>
                  </a:cubicBez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7"/>
            <p:cNvSpPr/>
            <p:nvPr/>
          </p:nvSpPr>
          <p:spPr>
            <a:xfrm>
              <a:off x="6606929" y="2447109"/>
              <a:ext cx="173613" cy="144464"/>
            </a:xfrm>
            <a:custGeom>
              <a:avLst/>
              <a:gdLst/>
              <a:ahLst/>
              <a:cxnLst/>
              <a:rect l="l" t="t" r="r" b="b"/>
              <a:pathLst>
                <a:path w="6739" h="5607" extrusionOk="0">
                  <a:moveTo>
                    <a:pt x="1080" y="1"/>
                  </a:moveTo>
                  <a:cubicBezTo>
                    <a:pt x="486" y="1"/>
                    <a:pt x="0" y="486"/>
                    <a:pt x="0" y="1081"/>
                  </a:cubicBezTo>
                  <a:lnTo>
                    <a:pt x="0" y="5607"/>
                  </a:lnTo>
                  <a:lnTo>
                    <a:pt x="433" y="5607"/>
                  </a:lnTo>
                  <a:lnTo>
                    <a:pt x="433" y="1081"/>
                  </a:lnTo>
                  <a:cubicBezTo>
                    <a:pt x="433" y="724"/>
                    <a:pt x="724" y="434"/>
                    <a:pt x="1080" y="434"/>
                  </a:cubicBezTo>
                  <a:lnTo>
                    <a:pt x="6739" y="434"/>
                  </a:lnTo>
                  <a:lnTo>
                    <a:pt x="67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7"/>
            <p:cNvSpPr/>
            <p:nvPr/>
          </p:nvSpPr>
          <p:spPr>
            <a:xfrm>
              <a:off x="6964667" y="2579412"/>
              <a:ext cx="22207" cy="78119"/>
            </a:xfrm>
            <a:custGeom>
              <a:avLst/>
              <a:gdLst/>
              <a:ahLst/>
              <a:cxnLst/>
              <a:rect l="l" t="t" r="r" b="b"/>
              <a:pathLst>
                <a:path w="862" h="3032" extrusionOk="0">
                  <a:moveTo>
                    <a:pt x="428" y="0"/>
                  </a:moveTo>
                  <a:lnTo>
                    <a:pt x="428" y="2599"/>
                  </a:lnTo>
                  <a:lnTo>
                    <a:pt x="0" y="2599"/>
                  </a:lnTo>
                  <a:lnTo>
                    <a:pt x="0" y="3032"/>
                  </a:lnTo>
                  <a:lnTo>
                    <a:pt x="861" y="3032"/>
                  </a:lnTo>
                  <a:lnTo>
                    <a:pt x="8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7"/>
            <p:cNvSpPr/>
            <p:nvPr/>
          </p:nvSpPr>
          <p:spPr>
            <a:xfrm>
              <a:off x="6791672" y="2409853"/>
              <a:ext cx="195202" cy="158300"/>
            </a:xfrm>
            <a:custGeom>
              <a:avLst/>
              <a:gdLst/>
              <a:ahLst/>
              <a:cxnLst/>
              <a:rect l="l" t="t" r="r" b="b"/>
              <a:pathLst>
                <a:path w="7577" h="6144" extrusionOk="0">
                  <a:moveTo>
                    <a:pt x="2861" y="433"/>
                  </a:moveTo>
                  <a:cubicBezTo>
                    <a:pt x="3137" y="433"/>
                    <a:pt x="3365" y="662"/>
                    <a:pt x="3365" y="942"/>
                  </a:cubicBezTo>
                  <a:lnTo>
                    <a:pt x="3365" y="1447"/>
                  </a:lnTo>
                  <a:lnTo>
                    <a:pt x="2351" y="1447"/>
                  </a:lnTo>
                  <a:lnTo>
                    <a:pt x="2351" y="942"/>
                  </a:lnTo>
                  <a:cubicBezTo>
                    <a:pt x="2351" y="662"/>
                    <a:pt x="2580" y="433"/>
                    <a:pt x="2861" y="433"/>
                  </a:cubicBezTo>
                  <a:close/>
                  <a:moveTo>
                    <a:pt x="4907" y="1880"/>
                  </a:moveTo>
                  <a:lnTo>
                    <a:pt x="5887" y="4392"/>
                  </a:lnTo>
                  <a:lnTo>
                    <a:pt x="1561" y="4392"/>
                  </a:lnTo>
                  <a:cubicBezTo>
                    <a:pt x="1438" y="4392"/>
                    <a:pt x="1343" y="4293"/>
                    <a:pt x="1343" y="4174"/>
                  </a:cubicBezTo>
                  <a:lnTo>
                    <a:pt x="1343" y="1880"/>
                  </a:lnTo>
                  <a:close/>
                  <a:moveTo>
                    <a:pt x="2861" y="0"/>
                  </a:moveTo>
                  <a:cubicBezTo>
                    <a:pt x="2342" y="0"/>
                    <a:pt x="1918" y="424"/>
                    <a:pt x="1918" y="942"/>
                  </a:cubicBezTo>
                  <a:lnTo>
                    <a:pt x="1918" y="1447"/>
                  </a:lnTo>
                  <a:lnTo>
                    <a:pt x="1" y="1447"/>
                  </a:lnTo>
                  <a:lnTo>
                    <a:pt x="1" y="1880"/>
                  </a:lnTo>
                  <a:lnTo>
                    <a:pt x="910" y="1880"/>
                  </a:lnTo>
                  <a:lnTo>
                    <a:pt x="910" y="4174"/>
                  </a:lnTo>
                  <a:cubicBezTo>
                    <a:pt x="910" y="4530"/>
                    <a:pt x="1200" y="4821"/>
                    <a:pt x="1561" y="4821"/>
                  </a:cubicBezTo>
                  <a:lnTo>
                    <a:pt x="6144" y="4821"/>
                  </a:lnTo>
                  <a:lnTo>
                    <a:pt x="7143" y="5449"/>
                  </a:lnTo>
                  <a:lnTo>
                    <a:pt x="7143" y="6144"/>
                  </a:lnTo>
                  <a:lnTo>
                    <a:pt x="7576" y="6144"/>
                  </a:lnTo>
                  <a:lnTo>
                    <a:pt x="7576" y="5206"/>
                  </a:lnTo>
                  <a:lnTo>
                    <a:pt x="6382" y="4459"/>
                  </a:lnTo>
                  <a:lnTo>
                    <a:pt x="5202" y="1447"/>
                  </a:lnTo>
                  <a:lnTo>
                    <a:pt x="3798" y="1447"/>
                  </a:lnTo>
                  <a:lnTo>
                    <a:pt x="3798" y="942"/>
                  </a:lnTo>
                  <a:cubicBezTo>
                    <a:pt x="3798" y="424"/>
                    <a:pt x="3375" y="0"/>
                    <a:pt x="28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7"/>
            <p:cNvSpPr/>
            <p:nvPr/>
          </p:nvSpPr>
          <p:spPr>
            <a:xfrm>
              <a:off x="6752075" y="2646350"/>
              <a:ext cx="92719" cy="11182"/>
            </a:xfrm>
            <a:custGeom>
              <a:avLst/>
              <a:gdLst/>
              <a:ahLst/>
              <a:cxnLst/>
              <a:rect l="l" t="t" r="r" b="b"/>
              <a:pathLst>
                <a:path w="3599" h="434" extrusionOk="0">
                  <a:moveTo>
                    <a:pt x="1" y="1"/>
                  </a:moveTo>
                  <a:lnTo>
                    <a:pt x="1" y="434"/>
                  </a:lnTo>
                  <a:lnTo>
                    <a:pt x="3598" y="434"/>
                  </a:lnTo>
                  <a:lnTo>
                    <a:pt x="359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7"/>
            <p:cNvSpPr/>
            <p:nvPr/>
          </p:nvSpPr>
          <p:spPr>
            <a:xfrm>
              <a:off x="6854558" y="2610665"/>
              <a:ext cx="96635" cy="92986"/>
            </a:xfrm>
            <a:custGeom>
              <a:avLst/>
              <a:gdLst/>
              <a:ahLst/>
              <a:cxnLst/>
              <a:rect l="l" t="t" r="r" b="b"/>
              <a:pathLst>
                <a:path w="3751" h="3609" extrusionOk="0">
                  <a:moveTo>
                    <a:pt x="1936" y="436"/>
                  </a:moveTo>
                  <a:cubicBezTo>
                    <a:pt x="2641" y="436"/>
                    <a:pt x="3318" y="984"/>
                    <a:pt x="3318" y="1809"/>
                  </a:cubicBezTo>
                  <a:cubicBezTo>
                    <a:pt x="3313" y="2561"/>
                    <a:pt x="2704" y="3175"/>
                    <a:pt x="1947" y="3175"/>
                  </a:cubicBezTo>
                  <a:cubicBezTo>
                    <a:pt x="729" y="3175"/>
                    <a:pt x="120" y="1704"/>
                    <a:pt x="981" y="838"/>
                  </a:cubicBezTo>
                  <a:cubicBezTo>
                    <a:pt x="1259" y="560"/>
                    <a:pt x="1601" y="436"/>
                    <a:pt x="1936" y="436"/>
                  </a:cubicBezTo>
                  <a:close/>
                  <a:moveTo>
                    <a:pt x="1947" y="1"/>
                  </a:moveTo>
                  <a:cubicBezTo>
                    <a:pt x="1219" y="1"/>
                    <a:pt x="558" y="439"/>
                    <a:pt x="282" y="1114"/>
                  </a:cubicBezTo>
                  <a:cubicBezTo>
                    <a:pt x="1" y="1790"/>
                    <a:pt x="158" y="2566"/>
                    <a:pt x="672" y="3080"/>
                  </a:cubicBezTo>
                  <a:cubicBezTo>
                    <a:pt x="1015" y="3426"/>
                    <a:pt x="1474" y="3609"/>
                    <a:pt x="1943" y="3609"/>
                  </a:cubicBezTo>
                  <a:cubicBezTo>
                    <a:pt x="2176" y="3609"/>
                    <a:pt x="2412" y="3563"/>
                    <a:pt x="2637" y="3470"/>
                  </a:cubicBezTo>
                  <a:cubicBezTo>
                    <a:pt x="3313" y="3194"/>
                    <a:pt x="3751" y="2533"/>
                    <a:pt x="3751" y="1804"/>
                  </a:cubicBezTo>
                  <a:cubicBezTo>
                    <a:pt x="3751" y="810"/>
                    <a:pt x="2942" y="1"/>
                    <a:pt x="19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7"/>
            <p:cNvSpPr/>
            <p:nvPr/>
          </p:nvSpPr>
          <p:spPr>
            <a:xfrm>
              <a:off x="6877358" y="2636662"/>
              <a:ext cx="47841" cy="41018"/>
            </a:xfrm>
            <a:custGeom>
              <a:avLst/>
              <a:gdLst/>
              <a:ahLst/>
              <a:cxnLst/>
              <a:rect l="l" t="t" r="r" b="b"/>
              <a:pathLst>
                <a:path w="1857" h="1592" extrusionOk="0">
                  <a:moveTo>
                    <a:pt x="1057" y="435"/>
                  </a:moveTo>
                  <a:cubicBezTo>
                    <a:pt x="1244" y="435"/>
                    <a:pt x="1424" y="579"/>
                    <a:pt x="1424" y="795"/>
                  </a:cubicBezTo>
                  <a:cubicBezTo>
                    <a:pt x="1424" y="995"/>
                    <a:pt x="1262" y="1157"/>
                    <a:pt x="1062" y="1157"/>
                  </a:cubicBezTo>
                  <a:cubicBezTo>
                    <a:pt x="739" y="1157"/>
                    <a:pt x="577" y="767"/>
                    <a:pt x="805" y="538"/>
                  </a:cubicBezTo>
                  <a:cubicBezTo>
                    <a:pt x="878" y="467"/>
                    <a:pt x="968" y="435"/>
                    <a:pt x="1057" y="435"/>
                  </a:cubicBezTo>
                  <a:close/>
                  <a:moveTo>
                    <a:pt x="1062" y="1"/>
                  </a:moveTo>
                  <a:cubicBezTo>
                    <a:pt x="353" y="1"/>
                    <a:pt x="1" y="857"/>
                    <a:pt x="501" y="1357"/>
                  </a:cubicBezTo>
                  <a:cubicBezTo>
                    <a:pt x="662" y="1519"/>
                    <a:pt x="862" y="1591"/>
                    <a:pt x="1057" y="1591"/>
                  </a:cubicBezTo>
                  <a:cubicBezTo>
                    <a:pt x="1465" y="1591"/>
                    <a:pt x="1857" y="1275"/>
                    <a:pt x="1857" y="795"/>
                  </a:cubicBezTo>
                  <a:cubicBezTo>
                    <a:pt x="1857" y="358"/>
                    <a:pt x="1500" y="5"/>
                    <a:pt x="10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7"/>
            <p:cNvSpPr/>
            <p:nvPr/>
          </p:nvSpPr>
          <p:spPr>
            <a:xfrm>
              <a:off x="6655595" y="2589821"/>
              <a:ext cx="304925" cy="11182"/>
            </a:xfrm>
            <a:custGeom>
              <a:avLst/>
              <a:gdLst/>
              <a:ahLst/>
              <a:cxnLst/>
              <a:rect l="l" t="t" r="r" b="b"/>
              <a:pathLst>
                <a:path w="11836" h="434" extrusionOk="0">
                  <a:moveTo>
                    <a:pt x="0" y="1"/>
                  </a:moveTo>
                  <a:lnTo>
                    <a:pt x="0" y="434"/>
                  </a:lnTo>
                  <a:lnTo>
                    <a:pt x="11835" y="434"/>
                  </a:lnTo>
                  <a:lnTo>
                    <a:pt x="118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7"/>
            <p:cNvSpPr/>
            <p:nvPr/>
          </p:nvSpPr>
          <p:spPr>
            <a:xfrm>
              <a:off x="6633284" y="2589821"/>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7"/>
            <p:cNvSpPr/>
            <p:nvPr/>
          </p:nvSpPr>
          <p:spPr>
            <a:xfrm>
              <a:off x="6655595" y="2567509"/>
              <a:ext cx="304925" cy="11182"/>
            </a:xfrm>
            <a:custGeom>
              <a:avLst/>
              <a:gdLst/>
              <a:ahLst/>
              <a:cxnLst/>
              <a:rect l="l" t="t" r="r" b="b"/>
              <a:pathLst>
                <a:path w="11836" h="434" extrusionOk="0">
                  <a:moveTo>
                    <a:pt x="0" y="1"/>
                  </a:moveTo>
                  <a:lnTo>
                    <a:pt x="0" y="434"/>
                  </a:lnTo>
                  <a:lnTo>
                    <a:pt x="11835" y="434"/>
                  </a:lnTo>
                  <a:lnTo>
                    <a:pt x="118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7"/>
            <p:cNvSpPr/>
            <p:nvPr/>
          </p:nvSpPr>
          <p:spPr>
            <a:xfrm>
              <a:off x="6633284" y="2567509"/>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7"/>
            <p:cNvSpPr/>
            <p:nvPr/>
          </p:nvSpPr>
          <p:spPr>
            <a:xfrm>
              <a:off x="6859711" y="2387540"/>
              <a:ext cx="11181" cy="11285"/>
            </a:xfrm>
            <a:custGeom>
              <a:avLst/>
              <a:gdLst/>
              <a:ahLst/>
              <a:cxnLst/>
              <a:rect l="l" t="t" r="r" b="b"/>
              <a:pathLst>
                <a:path w="434" h="438" extrusionOk="0">
                  <a:moveTo>
                    <a:pt x="1" y="0"/>
                  </a:moveTo>
                  <a:lnTo>
                    <a:pt x="1" y="438"/>
                  </a:lnTo>
                  <a:lnTo>
                    <a:pt x="434" y="43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7"/>
            <p:cNvSpPr/>
            <p:nvPr/>
          </p:nvSpPr>
          <p:spPr>
            <a:xfrm>
              <a:off x="6828461" y="2397228"/>
              <a:ext cx="15844" cy="15820"/>
            </a:xfrm>
            <a:custGeom>
              <a:avLst/>
              <a:gdLst/>
              <a:ahLst/>
              <a:cxnLst/>
              <a:rect l="l" t="t" r="r" b="b"/>
              <a:pathLst>
                <a:path w="615" h="614" extrusionOk="0">
                  <a:moveTo>
                    <a:pt x="310" y="0"/>
                  </a:moveTo>
                  <a:lnTo>
                    <a:pt x="0" y="309"/>
                  </a:lnTo>
                  <a:lnTo>
                    <a:pt x="310" y="614"/>
                  </a:lnTo>
                  <a:lnTo>
                    <a:pt x="614" y="309"/>
                  </a:lnTo>
                  <a:lnTo>
                    <a:pt x="3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7"/>
            <p:cNvSpPr/>
            <p:nvPr/>
          </p:nvSpPr>
          <p:spPr>
            <a:xfrm>
              <a:off x="6886684" y="2397228"/>
              <a:ext cx="15715" cy="15820"/>
            </a:xfrm>
            <a:custGeom>
              <a:avLst/>
              <a:gdLst/>
              <a:ahLst/>
              <a:cxnLst/>
              <a:rect l="l" t="t" r="r" b="b"/>
              <a:pathLst>
                <a:path w="610" h="614" extrusionOk="0">
                  <a:moveTo>
                    <a:pt x="305" y="0"/>
                  </a:moveTo>
                  <a:lnTo>
                    <a:pt x="1" y="309"/>
                  </a:lnTo>
                  <a:lnTo>
                    <a:pt x="305" y="614"/>
                  </a:lnTo>
                  <a:lnTo>
                    <a:pt x="610" y="309"/>
                  </a:lnTo>
                  <a:lnTo>
                    <a:pt x="3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a:off x="6673860" y="2473106"/>
              <a:ext cx="78112" cy="78119"/>
            </a:xfrm>
            <a:custGeom>
              <a:avLst/>
              <a:gdLst/>
              <a:ahLst/>
              <a:cxnLst/>
              <a:rect l="l" t="t" r="r" b="b"/>
              <a:pathLst>
                <a:path w="3032" h="3032" extrusionOk="0">
                  <a:moveTo>
                    <a:pt x="1875" y="434"/>
                  </a:moveTo>
                  <a:lnTo>
                    <a:pt x="1875" y="1157"/>
                  </a:lnTo>
                  <a:lnTo>
                    <a:pt x="2594" y="1157"/>
                  </a:lnTo>
                  <a:lnTo>
                    <a:pt x="2594" y="1876"/>
                  </a:lnTo>
                  <a:lnTo>
                    <a:pt x="1875" y="1876"/>
                  </a:lnTo>
                  <a:lnTo>
                    <a:pt x="1875" y="2599"/>
                  </a:lnTo>
                  <a:lnTo>
                    <a:pt x="1152" y="2599"/>
                  </a:lnTo>
                  <a:lnTo>
                    <a:pt x="1152" y="1876"/>
                  </a:lnTo>
                  <a:lnTo>
                    <a:pt x="434" y="1876"/>
                  </a:lnTo>
                  <a:lnTo>
                    <a:pt x="434" y="1157"/>
                  </a:lnTo>
                  <a:lnTo>
                    <a:pt x="1152" y="1157"/>
                  </a:lnTo>
                  <a:lnTo>
                    <a:pt x="1152" y="434"/>
                  </a:lnTo>
                  <a:close/>
                  <a:moveTo>
                    <a:pt x="719" y="1"/>
                  </a:moveTo>
                  <a:lnTo>
                    <a:pt x="719" y="724"/>
                  </a:lnTo>
                  <a:lnTo>
                    <a:pt x="0" y="724"/>
                  </a:lnTo>
                  <a:lnTo>
                    <a:pt x="0" y="2309"/>
                  </a:lnTo>
                  <a:lnTo>
                    <a:pt x="719" y="2309"/>
                  </a:lnTo>
                  <a:lnTo>
                    <a:pt x="719" y="3032"/>
                  </a:lnTo>
                  <a:lnTo>
                    <a:pt x="2308" y="3032"/>
                  </a:lnTo>
                  <a:lnTo>
                    <a:pt x="2308" y="2309"/>
                  </a:lnTo>
                  <a:lnTo>
                    <a:pt x="3032" y="2309"/>
                  </a:lnTo>
                  <a:lnTo>
                    <a:pt x="3032" y="724"/>
                  </a:lnTo>
                  <a:lnTo>
                    <a:pt x="2308" y="724"/>
                  </a:lnTo>
                  <a:lnTo>
                    <a:pt x="23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p:cNvSpPr/>
            <p:nvPr/>
          </p:nvSpPr>
          <p:spPr>
            <a:xfrm>
              <a:off x="6857882" y="2496887"/>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p:cNvSpPr/>
            <p:nvPr/>
          </p:nvSpPr>
          <p:spPr>
            <a:xfrm>
              <a:off x="6880192" y="2496887"/>
              <a:ext cx="37175" cy="11182"/>
            </a:xfrm>
            <a:custGeom>
              <a:avLst/>
              <a:gdLst/>
              <a:ahLst/>
              <a:cxnLst/>
              <a:rect l="l" t="t" r="r" b="b"/>
              <a:pathLst>
                <a:path w="1443" h="434" extrusionOk="0">
                  <a:moveTo>
                    <a:pt x="0" y="1"/>
                  </a:moveTo>
                  <a:lnTo>
                    <a:pt x="0" y="434"/>
                  </a:lnTo>
                  <a:lnTo>
                    <a:pt x="1442" y="434"/>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p:nvPr/>
          </p:nvSpPr>
          <p:spPr>
            <a:xfrm>
              <a:off x="6843043" y="2474574"/>
              <a:ext cx="11181" cy="11182"/>
            </a:xfrm>
            <a:custGeom>
              <a:avLst/>
              <a:gdLst/>
              <a:ahLst/>
              <a:cxnLst/>
              <a:rect l="l" t="t" r="r" b="b"/>
              <a:pathLst>
                <a:path w="434" h="434" extrusionOk="0">
                  <a:moveTo>
                    <a:pt x="0" y="1"/>
                  </a:moveTo>
                  <a:lnTo>
                    <a:pt x="0"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7"/>
            <p:cNvSpPr/>
            <p:nvPr/>
          </p:nvSpPr>
          <p:spPr>
            <a:xfrm>
              <a:off x="6865353" y="2474574"/>
              <a:ext cx="37175" cy="11182"/>
            </a:xfrm>
            <a:custGeom>
              <a:avLst/>
              <a:gdLst/>
              <a:ahLst/>
              <a:cxnLst/>
              <a:rect l="l" t="t" r="r" b="b"/>
              <a:pathLst>
                <a:path w="1443" h="434" extrusionOk="0">
                  <a:moveTo>
                    <a:pt x="1" y="1"/>
                  </a:moveTo>
                  <a:lnTo>
                    <a:pt x="1" y="434"/>
                  </a:lnTo>
                  <a:lnTo>
                    <a:pt x="1442" y="434"/>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7"/>
          <p:cNvGrpSpPr/>
          <p:nvPr/>
        </p:nvGrpSpPr>
        <p:grpSpPr>
          <a:xfrm>
            <a:off x="5972244" y="2337015"/>
            <a:ext cx="380074" cy="353264"/>
            <a:chOff x="5972244" y="2337015"/>
            <a:chExt cx="380074" cy="353264"/>
          </a:xfrm>
        </p:grpSpPr>
        <p:sp>
          <p:nvSpPr>
            <p:cNvPr id="1135" name="Google Shape;1135;p47"/>
            <p:cNvSpPr/>
            <p:nvPr/>
          </p:nvSpPr>
          <p:spPr>
            <a:xfrm>
              <a:off x="6253468" y="2337015"/>
              <a:ext cx="98851" cy="85488"/>
            </a:xfrm>
            <a:custGeom>
              <a:avLst/>
              <a:gdLst/>
              <a:ahLst/>
              <a:cxnLst/>
              <a:rect l="l" t="t" r="r" b="b"/>
              <a:pathLst>
                <a:path w="3837" h="3318" extrusionOk="0">
                  <a:moveTo>
                    <a:pt x="1" y="1"/>
                  </a:moveTo>
                  <a:lnTo>
                    <a:pt x="1" y="434"/>
                  </a:lnTo>
                  <a:lnTo>
                    <a:pt x="2756" y="434"/>
                  </a:lnTo>
                  <a:cubicBezTo>
                    <a:pt x="3113" y="434"/>
                    <a:pt x="3403" y="724"/>
                    <a:pt x="3403" y="1081"/>
                  </a:cubicBezTo>
                  <a:lnTo>
                    <a:pt x="3403" y="3317"/>
                  </a:lnTo>
                  <a:lnTo>
                    <a:pt x="3836" y="3317"/>
                  </a:lnTo>
                  <a:lnTo>
                    <a:pt x="3836" y="1081"/>
                  </a:lnTo>
                  <a:cubicBezTo>
                    <a:pt x="3836" y="486"/>
                    <a:pt x="3351" y="1"/>
                    <a:pt x="27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7"/>
            <p:cNvSpPr/>
            <p:nvPr/>
          </p:nvSpPr>
          <p:spPr>
            <a:xfrm>
              <a:off x="5972244" y="2337015"/>
              <a:ext cx="270094" cy="271486"/>
            </a:xfrm>
            <a:custGeom>
              <a:avLst/>
              <a:gdLst/>
              <a:ahLst/>
              <a:cxnLst/>
              <a:rect l="l" t="t" r="r" b="b"/>
              <a:pathLst>
                <a:path w="10484" h="10537" extrusionOk="0">
                  <a:moveTo>
                    <a:pt x="1085" y="1"/>
                  </a:moveTo>
                  <a:cubicBezTo>
                    <a:pt x="486" y="1"/>
                    <a:pt x="0" y="486"/>
                    <a:pt x="0" y="1081"/>
                  </a:cubicBezTo>
                  <a:lnTo>
                    <a:pt x="0" y="9451"/>
                  </a:lnTo>
                  <a:cubicBezTo>
                    <a:pt x="0" y="10051"/>
                    <a:pt x="486" y="10531"/>
                    <a:pt x="1085" y="10536"/>
                  </a:cubicBezTo>
                  <a:lnTo>
                    <a:pt x="2689" y="10536"/>
                  </a:lnTo>
                  <a:lnTo>
                    <a:pt x="2689" y="10103"/>
                  </a:lnTo>
                  <a:lnTo>
                    <a:pt x="1085" y="10103"/>
                  </a:lnTo>
                  <a:cubicBezTo>
                    <a:pt x="724" y="10098"/>
                    <a:pt x="438" y="9808"/>
                    <a:pt x="438" y="9451"/>
                  </a:cubicBezTo>
                  <a:lnTo>
                    <a:pt x="438" y="8228"/>
                  </a:lnTo>
                  <a:lnTo>
                    <a:pt x="4578" y="8228"/>
                  </a:lnTo>
                  <a:lnTo>
                    <a:pt x="4578" y="7795"/>
                  </a:lnTo>
                  <a:lnTo>
                    <a:pt x="438" y="7795"/>
                  </a:lnTo>
                  <a:lnTo>
                    <a:pt x="438" y="1081"/>
                  </a:lnTo>
                  <a:cubicBezTo>
                    <a:pt x="438" y="724"/>
                    <a:pt x="724" y="434"/>
                    <a:pt x="1085" y="434"/>
                  </a:cubicBezTo>
                  <a:lnTo>
                    <a:pt x="10484" y="434"/>
                  </a:lnTo>
                  <a:lnTo>
                    <a:pt x="104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7"/>
            <p:cNvSpPr/>
            <p:nvPr/>
          </p:nvSpPr>
          <p:spPr>
            <a:xfrm>
              <a:off x="6052778" y="2433634"/>
              <a:ext cx="299541" cy="256645"/>
            </a:xfrm>
            <a:custGeom>
              <a:avLst/>
              <a:gdLst/>
              <a:ahLst/>
              <a:cxnLst/>
              <a:rect l="l" t="t" r="r" b="b"/>
              <a:pathLst>
                <a:path w="11627" h="9961" extrusionOk="0">
                  <a:moveTo>
                    <a:pt x="5792" y="6786"/>
                  </a:moveTo>
                  <a:lnTo>
                    <a:pt x="6021" y="8371"/>
                  </a:lnTo>
                  <a:lnTo>
                    <a:pt x="3717" y="8371"/>
                  </a:lnTo>
                  <a:lnTo>
                    <a:pt x="3717" y="8804"/>
                  </a:lnTo>
                  <a:lnTo>
                    <a:pt x="7139" y="8804"/>
                  </a:lnTo>
                  <a:cubicBezTo>
                    <a:pt x="7339" y="8804"/>
                    <a:pt x="7496" y="8966"/>
                    <a:pt x="7501" y="9166"/>
                  </a:cubicBezTo>
                  <a:lnTo>
                    <a:pt x="7501" y="9527"/>
                  </a:lnTo>
                  <a:lnTo>
                    <a:pt x="1005" y="9527"/>
                  </a:lnTo>
                  <a:lnTo>
                    <a:pt x="1005" y="9166"/>
                  </a:lnTo>
                  <a:cubicBezTo>
                    <a:pt x="1005" y="8966"/>
                    <a:pt x="1167" y="8804"/>
                    <a:pt x="1367" y="8804"/>
                  </a:cubicBezTo>
                  <a:lnTo>
                    <a:pt x="3284" y="8804"/>
                  </a:lnTo>
                  <a:lnTo>
                    <a:pt x="3284" y="8371"/>
                  </a:lnTo>
                  <a:lnTo>
                    <a:pt x="2480" y="8371"/>
                  </a:lnTo>
                  <a:lnTo>
                    <a:pt x="2704" y="6786"/>
                  </a:lnTo>
                  <a:close/>
                  <a:moveTo>
                    <a:pt x="11193" y="0"/>
                  </a:moveTo>
                  <a:lnTo>
                    <a:pt x="11193" y="4040"/>
                  </a:lnTo>
                  <a:lnTo>
                    <a:pt x="1885" y="4040"/>
                  </a:lnTo>
                  <a:lnTo>
                    <a:pt x="1885" y="4478"/>
                  </a:lnTo>
                  <a:lnTo>
                    <a:pt x="11193" y="4478"/>
                  </a:lnTo>
                  <a:lnTo>
                    <a:pt x="11193" y="5706"/>
                  </a:lnTo>
                  <a:cubicBezTo>
                    <a:pt x="11193" y="6063"/>
                    <a:pt x="10898" y="6353"/>
                    <a:pt x="10541" y="6353"/>
                  </a:cubicBezTo>
                  <a:lnTo>
                    <a:pt x="1" y="6353"/>
                  </a:lnTo>
                  <a:lnTo>
                    <a:pt x="1" y="6786"/>
                  </a:lnTo>
                  <a:lnTo>
                    <a:pt x="2271" y="6786"/>
                  </a:lnTo>
                  <a:lnTo>
                    <a:pt x="2042" y="8376"/>
                  </a:lnTo>
                  <a:lnTo>
                    <a:pt x="1367" y="8376"/>
                  </a:lnTo>
                  <a:cubicBezTo>
                    <a:pt x="929" y="8376"/>
                    <a:pt x="572" y="8733"/>
                    <a:pt x="572" y="9170"/>
                  </a:cubicBezTo>
                  <a:lnTo>
                    <a:pt x="572" y="9960"/>
                  </a:lnTo>
                  <a:lnTo>
                    <a:pt x="7934" y="9960"/>
                  </a:lnTo>
                  <a:lnTo>
                    <a:pt x="7934" y="9166"/>
                  </a:lnTo>
                  <a:cubicBezTo>
                    <a:pt x="7934" y="8728"/>
                    <a:pt x="7577" y="8371"/>
                    <a:pt x="7139" y="8371"/>
                  </a:cubicBezTo>
                  <a:lnTo>
                    <a:pt x="6458" y="8371"/>
                  </a:lnTo>
                  <a:lnTo>
                    <a:pt x="6235" y="6786"/>
                  </a:lnTo>
                  <a:lnTo>
                    <a:pt x="10546" y="6786"/>
                  </a:lnTo>
                  <a:cubicBezTo>
                    <a:pt x="11141" y="6781"/>
                    <a:pt x="11626" y="6301"/>
                    <a:pt x="11626" y="5701"/>
                  </a:cubicBezTo>
                  <a:lnTo>
                    <a:pt x="116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7"/>
            <p:cNvSpPr/>
            <p:nvPr/>
          </p:nvSpPr>
          <p:spPr>
            <a:xfrm>
              <a:off x="6156755" y="2567509"/>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6003262" y="2376126"/>
              <a:ext cx="200716" cy="122384"/>
            </a:xfrm>
            <a:custGeom>
              <a:avLst/>
              <a:gdLst/>
              <a:ahLst/>
              <a:cxnLst/>
              <a:rect l="l" t="t" r="r" b="b"/>
              <a:pathLst>
                <a:path w="7791" h="4750" extrusionOk="0">
                  <a:moveTo>
                    <a:pt x="4150" y="1"/>
                  </a:moveTo>
                  <a:lnTo>
                    <a:pt x="3189" y="2718"/>
                  </a:lnTo>
                  <a:lnTo>
                    <a:pt x="2427" y="1409"/>
                  </a:lnTo>
                  <a:lnTo>
                    <a:pt x="1537" y="2494"/>
                  </a:lnTo>
                  <a:lnTo>
                    <a:pt x="0" y="2494"/>
                  </a:lnTo>
                  <a:lnTo>
                    <a:pt x="0" y="2927"/>
                  </a:lnTo>
                  <a:lnTo>
                    <a:pt x="1747" y="2927"/>
                  </a:lnTo>
                  <a:lnTo>
                    <a:pt x="2370" y="2166"/>
                  </a:lnTo>
                  <a:lnTo>
                    <a:pt x="3289" y="3741"/>
                  </a:lnTo>
                  <a:lnTo>
                    <a:pt x="4102" y="1438"/>
                  </a:lnTo>
                  <a:lnTo>
                    <a:pt x="5026" y="4750"/>
                  </a:lnTo>
                  <a:lnTo>
                    <a:pt x="6039" y="2927"/>
                  </a:lnTo>
                  <a:lnTo>
                    <a:pt x="7790" y="2927"/>
                  </a:lnTo>
                  <a:lnTo>
                    <a:pt x="7790" y="2494"/>
                  </a:lnTo>
                  <a:lnTo>
                    <a:pt x="5787" y="2494"/>
                  </a:lnTo>
                  <a:lnTo>
                    <a:pt x="5159" y="3617"/>
                  </a:lnTo>
                  <a:lnTo>
                    <a:pt x="4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6227731" y="2370484"/>
              <a:ext cx="89267" cy="11182"/>
            </a:xfrm>
            <a:custGeom>
              <a:avLst/>
              <a:gdLst/>
              <a:ahLst/>
              <a:cxnLst/>
              <a:rect l="l" t="t" r="r" b="b"/>
              <a:pathLst>
                <a:path w="3465" h="434" extrusionOk="0">
                  <a:moveTo>
                    <a:pt x="1" y="1"/>
                  </a:moveTo>
                  <a:lnTo>
                    <a:pt x="1" y="434"/>
                  </a:lnTo>
                  <a:lnTo>
                    <a:pt x="3465" y="434"/>
                  </a:lnTo>
                  <a:lnTo>
                    <a:pt x="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6227731" y="2504385"/>
              <a:ext cx="89267" cy="11053"/>
            </a:xfrm>
            <a:custGeom>
              <a:avLst/>
              <a:gdLst/>
              <a:ahLst/>
              <a:cxnLst/>
              <a:rect l="l" t="t" r="r" b="b"/>
              <a:pathLst>
                <a:path w="3465" h="429" extrusionOk="0">
                  <a:moveTo>
                    <a:pt x="1" y="0"/>
                  </a:moveTo>
                  <a:lnTo>
                    <a:pt x="1" y="428"/>
                  </a:lnTo>
                  <a:lnTo>
                    <a:pt x="3465" y="428"/>
                  </a:lnTo>
                  <a:lnTo>
                    <a:pt x="34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7"/>
            <p:cNvSpPr/>
            <p:nvPr/>
          </p:nvSpPr>
          <p:spPr>
            <a:xfrm>
              <a:off x="6227731" y="2415109"/>
              <a:ext cx="89267" cy="11182"/>
            </a:xfrm>
            <a:custGeom>
              <a:avLst/>
              <a:gdLst/>
              <a:ahLst/>
              <a:cxnLst/>
              <a:rect l="l" t="t" r="r" b="b"/>
              <a:pathLst>
                <a:path w="3465" h="434" extrusionOk="0">
                  <a:moveTo>
                    <a:pt x="1" y="1"/>
                  </a:moveTo>
                  <a:lnTo>
                    <a:pt x="1" y="434"/>
                  </a:lnTo>
                  <a:lnTo>
                    <a:pt x="3465" y="434"/>
                  </a:lnTo>
                  <a:lnTo>
                    <a:pt x="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7"/>
            <p:cNvSpPr/>
            <p:nvPr/>
          </p:nvSpPr>
          <p:spPr>
            <a:xfrm>
              <a:off x="6227731" y="2459734"/>
              <a:ext cx="89267" cy="11182"/>
            </a:xfrm>
            <a:custGeom>
              <a:avLst/>
              <a:gdLst/>
              <a:ahLst/>
              <a:cxnLst/>
              <a:rect l="l" t="t" r="r" b="b"/>
              <a:pathLst>
                <a:path w="3465" h="434" extrusionOk="0">
                  <a:moveTo>
                    <a:pt x="1" y="1"/>
                  </a:moveTo>
                  <a:lnTo>
                    <a:pt x="1" y="434"/>
                  </a:lnTo>
                  <a:lnTo>
                    <a:pt x="3465" y="434"/>
                  </a:lnTo>
                  <a:lnTo>
                    <a:pt x="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7"/>
            <p:cNvSpPr/>
            <p:nvPr/>
          </p:nvSpPr>
          <p:spPr>
            <a:xfrm>
              <a:off x="6244399" y="239279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7"/>
            <p:cNvSpPr/>
            <p:nvPr/>
          </p:nvSpPr>
          <p:spPr>
            <a:xfrm>
              <a:off x="6266839" y="239279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a:off x="6289020" y="239279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7"/>
            <p:cNvSpPr/>
            <p:nvPr/>
          </p:nvSpPr>
          <p:spPr>
            <a:xfrm>
              <a:off x="6266839" y="2437421"/>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7"/>
            <p:cNvSpPr/>
            <p:nvPr/>
          </p:nvSpPr>
          <p:spPr>
            <a:xfrm>
              <a:off x="6289020" y="2437421"/>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7"/>
            <p:cNvSpPr/>
            <p:nvPr/>
          </p:nvSpPr>
          <p:spPr>
            <a:xfrm>
              <a:off x="6244399" y="2437421"/>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7"/>
            <p:cNvSpPr/>
            <p:nvPr/>
          </p:nvSpPr>
          <p:spPr>
            <a:xfrm>
              <a:off x="6266839" y="2482072"/>
              <a:ext cx="11181" cy="11053"/>
            </a:xfrm>
            <a:custGeom>
              <a:avLst/>
              <a:gdLst/>
              <a:ahLst/>
              <a:cxnLst/>
              <a:rect l="l" t="t" r="r" b="b"/>
              <a:pathLst>
                <a:path w="434" h="429" extrusionOk="0">
                  <a:moveTo>
                    <a:pt x="1" y="0"/>
                  </a:moveTo>
                  <a:lnTo>
                    <a:pt x="1" y="428"/>
                  </a:lnTo>
                  <a:lnTo>
                    <a:pt x="434" y="42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7"/>
            <p:cNvSpPr/>
            <p:nvPr/>
          </p:nvSpPr>
          <p:spPr>
            <a:xfrm>
              <a:off x="6289020" y="2482072"/>
              <a:ext cx="11181" cy="11053"/>
            </a:xfrm>
            <a:custGeom>
              <a:avLst/>
              <a:gdLst/>
              <a:ahLst/>
              <a:cxnLst/>
              <a:rect l="l" t="t" r="r" b="b"/>
              <a:pathLst>
                <a:path w="434" h="429" extrusionOk="0">
                  <a:moveTo>
                    <a:pt x="1" y="0"/>
                  </a:moveTo>
                  <a:lnTo>
                    <a:pt x="1" y="428"/>
                  </a:lnTo>
                  <a:lnTo>
                    <a:pt x="434" y="42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7"/>
            <p:cNvSpPr/>
            <p:nvPr/>
          </p:nvSpPr>
          <p:spPr>
            <a:xfrm>
              <a:off x="6244399" y="2482072"/>
              <a:ext cx="11181" cy="11053"/>
            </a:xfrm>
            <a:custGeom>
              <a:avLst/>
              <a:gdLst/>
              <a:ahLst/>
              <a:cxnLst/>
              <a:rect l="l" t="t" r="r" b="b"/>
              <a:pathLst>
                <a:path w="434" h="429" extrusionOk="0">
                  <a:moveTo>
                    <a:pt x="1" y="0"/>
                  </a:moveTo>
                  <a:lnTo>
                    <a:pt x="1" y="428"/>
                  </a:lnTo>
                  <a:lnTo>
                    <a:pt x="434" y="42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47"/>
          <p:cNvGrpSpPr/>
          <p:nvPr/>
        </p:nvGrpSpPr>
        <p:grpSpPr>
          <a:xfrm>
            <a:off x="5337688" y="2323643"/>
            <a:ext cx="380074" cy="379982"/>
            <a:chOff x="5337688" y="2323643"/>
            <a:chExt cx="380074" cy="379982"/>
          </a:xfrm>
        </p:grpSpPr>
        <p:sp>
          <p:nvSpPr>
            <p:cNvPr id="1154" name="Google Shape;1154;p47"/>
            <p:cNvSpPr/>
            <p:nvPr/>
          </p:nvSpPr>
          <p:spPr>
            <a:xfrm>
              <a:off x="5508957" y="2407019"/>
              <a:ext cx="208805" cy="296607"/>
            </a:xfrm>
            <a:custGeom>
              <a:avLst/>
              <a:gdLst/>
              <a:ahLst/>
              <a:cxnLst/>
              <a:rect l="l" t="t" r="r" b="b"/>
              <a:pathLst>
                <a:path w="8105" h="11512" extrusionOk="0">
                  <a:moveTo>
                    <a:pt x="7671" y="1"/>
                  </a:moveTo>
                  <a:lnTo>
                    <a:pt x="7671" y="9856"/>
                  </a:lnTo>
                  <a:cubicBezTo>
                    <a:pt x="7667" y="10532"/>
                    <a:pt x="7119" y="11079"/>
                    <a:pt x="6444" y="11079"/>
                  </a:cubicBezTo>
                  <a:lnTo>
                    <a:pt x="0" y="11079"/>
                  </a:lnTo>
                  <a:lnTo>
                    <a:pt x="0" y="11512"/>
                  </a:lnTo>
                  <a:lnTo>
                    <a:pt x="6444" y="11512"/>
                  </a:lnTo>
                  <a:cubicBezTo>
                    <a:pt x="7357" y="11512"/>
                    <a:pt x="8100" y="10770"/>
                    <a:pt x="8104" y="9856"/>
                  </a:cubicBezTo>
                  <a:lnTo>
                    <a:pt x="81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7"/>
            <p:cNvSpPr/>
            <p:nvPr/>
          </p:nvSpPr>
          <p:spPr>
            <a:xfrm>
              <a:off x="5337688" y="2516881"/>
              <a:ext cx="160011" cy="186745"/>
            </a:xfrm>
            <a:custGeom>
              <a:avLst/>
              <a:gdLst/>
              <a:ahLst/>
              <a:cxnLst/>
              <a:rect l="l" t="t" r="r" b="b"/>
              <a:pathLst>
                <a:path w="6211" h="7248" extrusionOk="0">
                  <a:moveTo>
                    <a:pt x="0" y="1"/>
                  </a:moveTo>
                  <a:lnTo>
                    <a:pt x="0" y="5592"/>
                  </a:lnTo>
                  <a:cubicBezTo>
                    <a:pt x="0" y="6506"/>
                    <a:pt x="743" y="7248"/>
                    <a:pt x="1661" y="7248"/>
                  </a:cubicBezTo>
                  <a:lnTo>
                    <a:pt x="6211" y="7248"/>
                  </a:lnTo>
                  <a:lnTo>
                    <a:pt x="6211" y="6815"/>
                  </a:lnTo>
                  <a:lnTo>
                    <a:pt x="1661" y="6815"/>
                  </a:lnTo>
                  <a:cubicBezTo>
                    <a:pt x="981" y="6815"/>
                    <a:pt x="434" y="6268"/>
                    <a:pt x="434" y="5592"/>
                  </a:cubicBez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7"/>
            <p:cNvSpPr/>
            <p:nvPr/>
          </p:nvSpPr>
          <p:spPr>
            <a:xfrm>
              <a:off x="5337688" y="2323643"/>
              <a:ext cx="379945" cy="182107"/>
            </a:xfrm>
            <a:custGeom>
              <a:avLst/>
              <a:gdLst/>
              <a:ahLst/>
              <a:cxnLst/>
              <a:rect l="l" t="t" r="r" b="b"/>
              <a:pathLst>
                <a:path w="14748" h="7068" extrusionOk="0">
                  <a:moveTo>
                    <a:pt x="1661" y="1"/>
                  </a:moveTo>
                  <a:cubicBezTo>
                    <a:pt x="743" y="1"/>
                    <a:pt x="0" y="743"/>
                    <a:pt x="0" y="1662"/>
                  </a:cubicBezTo>
                  <a:lnTo>
                    <a:pt x="0" y="7067"/>
                  </a:lnTo>
                  <a:lnTo>
                    <a:pt x="434" y="7067"/>
                  </a:lnTo>
                  <a:lnTo>
                    <a:pt x="434" y="1662"/>
                  </a:lnTo>
                  <a:cubicBezTo>
                    <a:pt x="434" y="981"/>
                    <a:pt x="981" y="434"/>
                    <a:pt x="1661" y="434"/>
                  </a:cubicBezTo>
                  <a:lnTo>
                    <a:pt x="13092" y="434"/>
                  </a:lnTo>
                  <a:cubicBezTo>
                    <a:pt x="13767" y="434"/>
                    <a:pt x="14315" y="981"/>
                    <a:pt x="14315" y="1662"/>
                  </a:cubicBezTo>
                  <a:lnTo>
                    <a:pt x="14315" y="2799"/>
                  </a:lnTo>
                  <a:lnTo>
                    <a:pt x="14748" y="2799"/>
                  </a:lnTo>
                  <a:lnTo>
                    <a:pt x="14748" y="1657"/>
                  </a:lnTo>
                  <a:cubicBezTo>
                    <a:pt x="14748" y="743"/>
                    <a:pt x="14005" y="1"/>
                    <a:pt x="13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7"/>
            <p:cNvSpPr/>
            <p:nvPr/>
          </p:nvSpPr>
          <p:spPr>
            <a:xfrm>
              <a:off x="5410622" y="2353324"/>
              <a:ext cx="234207" cy="93089"/>
            </a:xfrm>
            <a:custGeom>
              <a:avLst/>
              <a:gdLst/>
              <a:ahLst/>
              <a:cxnLst/>
              <a:rect l="l" t="t" r="r" b="b"/>
              <a:pathLst>
                <a:path w="9091" h="3613" extrusionOk="0">
                  <a:moveTo>
                    <a:pt x="1" y="0"/>
                  </a:moveTo>
                  <a:lnTo>
                    <a:pt x="1" y="3612"/>
                  </a:lnTo>
                  <a:lnTo>
                    <a:pt x="9090" y="3612"/>
                  </a:lnTo>
                  <a:lnTo>
                    <a:pt x="9090" y="0"/>
                  </a:lnTo>
                  <a:lnTo>
                    <a:pt x="6420" y="0"/>
                  </a:lnTo>
                  <a:lnTo>
                    <a:pt x="6420" y="433"/>
                  </a:lnTo>
                  <a:lnTo>
                    <a:pt x="8657" y="433"/>
                  </a:lnTo>
                  <a:lnTo>
                    <a:pt x="8657" y="3179"/>
                  </a:lnTo>
                  <a:lnTo>
                    <a:pt x="434" y="3179"/>
                  </a:lnTo>
                  <a:lnTo>
                    <a:pt x="434" y="433"/>
                  </a:lnTo>
                  <a:lnTo>
                    <a:pt x="5992" y="433"/>
                  </a:lnTo>
                  <a:lnTo>
                    <a:pt x="599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7"/>
            <p:cNvSpPr/>
            <p:nvPr/>
          </p:nvSpPr>
          <p:spPr>
            <a:xfrm>
              <a:off x="5589001" y="2375637"/>
              <a:ext cx="33491" cy="48464"/>
            </a:xfrm>
            <a:custGeom>
              <a:avLst/>
              <a:gdLst/>
              <a:ahLst/>
              <a:cxnLst/>
              <a:rect l="l" t="t" r="r" b="b"/>
              <a:pathLst>
                <a:path w="1300" h="1881" extrusionOk="0">
                  <a:moveTo>
                    <a:pt x="867" y="434"/>
                  </a:moveTo>
                  <a:lnTo>
                    <a:pt x="867" y="1447"/>
                  </a:lnTo>
                  <a:lnTo>
                    <a:pt x="434" y="1447"/>
                  </a:lnTo>
                  <a:lnTo>
                    <a:pt x="434" y="434"/>
                  </a:lnTo>
                  <a:close/>
                  <a:moveTo>
                    <a:pt x="1" y="1"/>
                  </a:moveTo>
                  <a:lnTo>
                    <a:pt x="1" y="1880"/>
                  </a:lnTo>
                  <a:lnTo>
                    <a:pt x="1300" y="1880"/>
                  </a:lnTo>
                  <a:lnTo>
                    <a:pt x="130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7"/>
            <p:cNvSpPr/>
            <p:nvPr/>
          </p:nvSpPr>
          <p:spPr>
            <a:xfrm>
              <a:off x="5544381" y="2375637"/>
              <a:ext cx="33491" cy="48464"/>
            </a:xfrm>
            <a:custGeom>
              <a:avLst/>
              <a:gdLst/>
              <a:ahLst/>
              <a:cxnLst/>
              <a:rect l="l" t="t" r="r" b="b"/>
              <a:pathLst>
                <a:path w="1300" h="1881" extrusionOk="0">
                  <a:moveTo>
                    <a:pt x="867" y="434"/>
                  </a:moveTo>
                  <a:lnTo>
                    <a:pt x="867" y="1447"/>
                  </a:lnTo>
                  <a:lnTo>
                    <a:pt x="434" y="1447"/>
                  </a:lnTo>
                  <a:lnTo>
                    <a:pt x="434" y="434"/>
                  </a:lnTo>
                  <a:close/>
                  <a:moveTo>
                    <a:pt x="1" y="1"/>
                  </a:moveTo>
                  <a:lnTo>
                    <a:pt x="1" y="1880"/>
                  </a:lnTo>
                  <a:lnTo>
                    <a:pt x="1300" y="1880"/>
                  </a:lnTo>
                  <a:lnTo>
                    <a:pt x="130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7"/>
            <p:cNvSpPr/>
            <p:nvPr/>
          </p:nvSpPr>
          <p:spPr>
            <a:xfrm>
              <a:off x="5477579" y="2375637"/>
              <a:ext cx="33362" cy="48464"/>
            </a:xfrm>
            <a:custGeom>
              <a:avLst/>
              <a:gdLst/>
              <a:ahLst/>
              <a:cxnLst/>
              <a:rect l="l" t="t" r="r" b="b"/>
              <a:pathLst>
                <a:path w="1295" h="1881" extrusionOk="0">
                  <a:moveTo>
                    <a:pt x="861" y="434"/>
                  </a:moveTo>
                  <a:lnTo>
                    <a:pt x="861" y="1447"/>
                  </a:lnTo>
                  <a:lnTo>
                    <a:pt x="428" y="1447"/>
                  </a:lnTo>
                  <a:lnTo>
                    <a:pt x="428" y="434"/>
                  </a:lnTo>
                  <a:close/>
                  <a:moveTo>
                    <a:pt x="0" y="1"/>
                  </a:moveTo>
                  <a:lnTo>
                    <a:pt x="0" y="1880"/>
                  </a:lnTo>
                  <a:lnTo>
                    <a:pt x="1295" y="1880"/>
                  </a:lnTo>
                  <a:lnTo>
                    <a:pt x="129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7"/>
            <p:cNvSpPr/>
            <p:nvPr/>
          </p:nvSpPr>
          <p:spPr>
            <a:xfrm>
              <a:off x="5378522" y="2469396"/>
              <a:ext cx="110109" cy="204445"/>
            </a:xfrm>
            <a:custGeom>
              <a:avLst/>
              <a:gdLst/>
              <a:ahLst/>
              <a:cxnLst/>
              <a:rect l="l" t="t" r="r" b="b"/>
              <a:pathLst>
                <a:path w="4274" h="7935" extrusionOk="0">
                  <a:moveTo>
                    <a:pt x="2127" y="430"/>
                  </a:moveTo>
                  <a:cubicBezTo>
                    <a:pt x="3089" y="430"/>
                    <a:pt x="3850" y="1253"/>
                    <a:pt x="3774" y="2215"/>
                  </a:cubicBezTo>
                  <a:lnTo>
                    <a:pt x="3464" y="6264"/>
                  </a:lnTo>
                  <a:cubicBezTo>
                    <a:pt x="3412" y="6964"/>
                    <a:pt x="2827" y="7506"/>
                    <a:pt x="2127" y="7506"/>
                  </a:cubicBezTo>
                  <a:cubicBezTo>
                    <a:pt x="1423" y="7506"/>
                    <a:pt x="838" y="6964"/>
                    <a:pt x="785" y="6264"/>
                  </a:cubicBezTo>
                  <a:lnTo>
                    <a:pt x="476" y="2215"/>
                  </a:lnTo>
                  <a:cubicBezTo>
                    <a:pt x="400" y="1253"/>
                    <a:pt x="1161" y="430"/>
                    <a:pt x="2123" y="430"/>
                  </a:cubicBezTo>
                  <a:close/>
                  <a:moveTo>
                    <a:pt x="2126" y="0"/>
                  </a:moveTo>
                  <a:cubicBezTo>
                    <a:pt x="1557" y="0"/>
                    <a:pt x="999" y="232"/>
                    <a:pt x="595" y="668"/>
                  </a:cubicBezTo>
                  <a:cubicBezTo>
                    <a:pt x="200" y="1096"/>
                    <a:pt x="0" y="1667"/>
                    <a:pt x="43" y="2248"/>
                  </a:cubicBezTo>
                  <a:lnTo>
                    <a:pt x="357" y="6298"/>
                  </a:lnTo>
                  <a:cubicBezTo>
                    <a:pt x="428" y="7221"/>
                    <a:pt x="1199" y="7935"/>
                    <a:pt x="2127" y="7935"/>
                  </a:cubicBezTo>
                  <a:cubicBezTo>
                    <a:pt x="3050" y="7935"/>
                    <a:pt x="3821" y="7221"/>
                    <a:pt x="3898" y="6298"/>
                  </a:cubicBezTo>
                  <a:lnTo>
                    <a:pt x="4207" y="2248"/>
                  </a:lnTo>
                  <a:cubicBezTo>
                    <a:pt x="4273" y="1363"/>
                    <a:pt x="3774" y="530"/>
                    <a:pt x="2960" y="173"/>
                  </a:cubicBezTo>
                  <a:cubicBezTo>
                    <a:pt x="2691" y="57"/>
                    <a:pt x="2407" y="0"/>
                    <a:pt x="21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7"/>
            <p:cNvSpPr/>
            <p:nvPr/>
          </p:nvSpPr>
          <p:spPr>
            <a:xfrm>
              <a:off x="5567438" y="2469396"/>
              <a:ext cx="110109" cy="204445"/>
            </a:xfrm>
            <a:custGeom>
              <a:avLst/>
              <a:gdLst/>
              <a:ahLst/>
              <a:cxnLst/>
              <a:rect l="l" t="t" r="r" b="b"/>
              <a:pathLst>
                <a:path w="4274" h="7935" extrusionOk="0">
                  <a:moveTo>
                    <a:pt x="2124" y="433"/>
                  </a:moveTo>
                  <a:cubicBezTo>
                    <a:pt x="2576" y="433"/>
                    <a:pt x="3018" y="619"/>
                    <a:pt x="3336" y="963"/>
                  </a:cubicBezTo>
                  <a:cubicBezTo>
                    <a:pt x="3650" y="1301"/>
                    <a:pt x="3812" y="1753"/>
                    <a:pt x="3774" y="2215"/>
                  </a:cubicBezTo>
                  <a:lnTo>
                    <a:pt x="3460" y="6264"/>
                  </a:lnTo>
                  <a:cubicBezTo>
                    <a:pt x="3412" y="6964"/>
                    <a:pt x="2827" y="7506"/>
                    <a:pt x="2123" y="7506"/>
                  </a:cubicBezTo>
                  <a:cubicBezTo>
                    <a:pt x="1418" y="7506"/>
                    <a:pt x="838" y="6964"/>
                    <a:pt x="785" y="6264"/>
                  </a:cubicBezTo>
                  <a:lnTo>
                    <a:pt x="471" y="2215"/>
                  </a:lnTo>
                  <a:cubicBezTo>
                    <a:pt x="419" y="1510"/>
                    <a:pt x="814" y="854"/>
                    <a:pt x="1461" y="573"/>
                  </a:cubicBezTo>
                  <a:cubicBezTo>
                    <a:pt x="1675" y="478"/>
                    <a:pt x="1901" y="433"/>
                    <a:pt x="2124" y="433"/>
                  </a:cubicBezTo>
                  <a:close/>
                  <a:moveTo>
                    <a:pt x="2125" y="0"/>
                  </a:moveTo>
                  <a:cubicBezTo>
                    <a:pt x="1555" y="0"/>
                    <a:pt x="995" y="232"/>
                    <a:pt x="590" y="668"/>
                  </a:cubicBezTo>
                  <a:cubicBezTo>
                    <a:pt x="195" y="1096"/>
                    <a:pt x="0" y="1667"/>
                    <a:pt x="43" y="2248"/>
                  </a:cubicBezTo>
                  <a:lnTo>
                    <a:pt x="352" y="6298"/>
                  </a:lnTo>
                  <a:cubicBezTo>
                    <a:pt x="424" y="7221"/>
                    <a:pt x="1195" y="7935"/>
                    <a:pt x="2123" y="7935"/>
                  </a:cubicBezTo>
                  <a:cubicBezTo>
                    <a:pt x="3051" y="7935"/>
                    <a:pt x="3822" y="7221"/>
                    <a:pt x="3893" y="6298"/>
                  </a:cubicBezTo>
                  <a:lnTo>
                    <a:pt x="4207" y="2248"/>
                  </a:lnTo>
                  <a:cubicBezTo>
                    <a:pt x="4274" y="1363"/>
                    <a:pt x="3774" y="530"/>
                    <a:pt x="2960" y="173"/>
                  </a:cubicBezTo>
                  <a:cubicBezTo>
                    <a:pt x="2691" y="57"/>
                    <a:pt x="2407" y="0"/>
                    <a:pt x="2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7"/>
            <p:cNvSpPr/>
            <p:nvPr/>
          </p:nvSpPr>
          <p:spPr>
            <a:xfrm>
              <a:off x="5522070" y="2412919"/>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7"/>
            <p:cNvSpPr/>
            <p:nvPr/>
          </p:nvSpPr>
          <p:spPr>
            <a:xfrm>
              <a:off x="5522070" y="2636430"/>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7"/>
            <p:cNvSpPr/>
            <p:nvPr/>
          </p:nvSpPr>
          <p:spPr>
            <a:xfrm>
              <a:off x="5522070" y="2491373"/>
              <a:ext cx="11181" cy="111485"/>
            </a:xfrm>
            <a:custGeom>
              <a:avLst/>
              <a:gdLst/>
              <a:ahLst/>
              <a:cxnLst/>
              <a:rect l="l" t="t" r="r" b="b"/>
              <a:pathLst>
                <a:path w="434" h="4327" extrusionOk="0">
                  <a:moveTo>
                    <a:pt x="1" y="1"/>
                  </a:moveTo>
                  <a:lnTo>
                    <a:pt x="1" y="4326"/>
                  </a:lnTo>
                  <a:lnTo>
                    <a:pt x="434" y="4326"/>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7"/>
            <p:cNvSpPr/>
            <p:nvPr/>
          </p:nvSpPr>
          <p:spPr>
            <a:xfrm>
              <a:off x="5522070" y="2613989"/>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7"/>
            <p:cNvSpPr/>
            <p:nvPr/>
          </p:nvSpPr>
          <p:spPr>
            <a:xfrm>
              <a:off x="5622106" y="2491734"/>
              <a:ext cx="32873" cy="33881"/>
            </a:xfrm>
            <a:custGeom>
              <a:avLst/>
              <a:gdLst/>
              <a:ahLst/>
              <a:cxnLst/>
              <a:rect l="l" t="t" r="r" b="b"/>
              <a:pathLst>
                <a:path w="1276" h="1315" extrusionOk="0">
                  <a:moveTo>
                    <a:pt x="1" y="1"/>
                  </a:moveTo>
                  <a:lnTo>
                    <a:pt x="1" y="434"/>
                  </a:lnTo>
                  <a:cubicBezTo>
                    <a:pt x="462" y="434"/>
                    <a:pt x="824" y="824"/>
                    <a:pt x="791" y="1281"/>
                  </a:cubicBezTo>
                  <a:lnTo>
                    <a:pt x="1219" y="1314"/>
                  </a:lnTo>
                  <a:cubicBezTo>
                    <a:pt x="1276" y="605"/>
                    <a:pt x="714"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47"/>
          <p:cNvGrpSpPr/>
          <p:nvPr/>
        </p:nvGrpSpPr>
        <p:grpSpPr>
          <a:xfrm>
            <a:off x="895563" y="2904257"/>
            <a:ext cx="380048" cy="380060"/>
            <a:chOff x="895563" y="2904257"/>
            <a:chExt cx="380048" cy="380060"/>
          </a:xfrm>
        </p:grpSpPr>
        <p:sp>
          <p:nvSpPr>
            <p:cNvPr id="1169" name="Google Shape;1169;p47"/>
            <p:cNvSpPr/>
            <p:nvPr/>
          </p:nvSpPr>
          <p:spPr>
            <a:xfrm>
              <a:off x="895563" y="3064928"/>
              <a:ext cx="33491" cy="162861"/>
            </a:xfrm>
            <a:custGeom>
              <a:avLst/>
              <a:gdLst/>
              <a:ahLst/>
              <a:cxnLst/>
              <a:rect l="l" t="t" r="r" b="b"/>
              <a:pathLst>
                <a:path w="1300" h="6321" extrusionOk="0">
                  <a:moveTo>
                    <a:pt x="652" y="1"/>
                  </a:moveTo>
                  <a:cubicBezTo>
                    <a:pt x="290" y="1"/>
                    <a:pt x="0" y="291"/>
                    <a:pt x="0" y="648"/>
                  </a:cubicBezTo>
                  <a:lnTo>
                    <a:pt x="0" y="6320"/>
                  </a:lnTo>
                  <a:lnTo>
                    <a:pt x="433" y="6320"/>
                  </a:lnTo>
                  <a:lnTo>
                    <a:pt x="433" y="648"/>
                  </a:lnTo>
                  <a:cubicBezTo>
                    <a:pt x="433" y="505"/>
                    <a:pt x="541" y="434"/>
                    <a:pt x="650" y="434"/>
                  </a:cubicBezTo>
                  <a:cubicBezTo>
                    <a:pt x="758" y="434"/>
                    <a:pt x="866" y="505"/>
                    <a:pt x="866" y="648"/>
                  </a:cubicBezTo>
                  <a:lnTo>
                    <a:pt x="866" y="1333"/>
                  </a:lnTo>
                  <a:lnTo>
                    <a:pt x="1299" y="1333"/>
                  </a:lnTo>
                  <a:lnTo>
                    <a:pt x="1299" y="648"/>
                  </a:lnTo>
                  <a:cubicBezTo>
                    <a:pt x="1299" y="291"/>
                    <a:pt x="1009" y="1"/>
                    <a:pt x="6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7"/>
            <p:cNvSpPr/>
            <p:nvPr/>
          </p:nvSpPr>
          <p:spPr>
            <a:xfrm>
              <a:off x="895563" y="3109553"/>
              <a:ext cx="380048" cy="174764"/>
            </a:xfrm>
            <a:custGeom>
              <a:avLst/>
              <a:gdLst/>
              <a:ahLst/>
              <a:cxnLst/>
              <a:rect l="l" t="t" r="r" b="b"/>
              <a:pathLst>
                <a:path w="14752" h="6783" extrusionOk="0">
                  <a:moveTo>
                    <a:pt x="4112" y="719"/>
                  </a:moveTo>
                  <a:cubicBezTo>
                    <a:pt x="4392" y="719"/>
                    <a:pt x="4621" y="948"/>
                    <a:pt x="4621" y="1229"/>
                  </a:cubicBezTo>
                  <a:cubicBezTo>
                    <a:pt x="4621" y="1505"/>
                    <a:pt x="4392" y="1733"/>
                    <a:pt x="4112" y="1733"/>
                  </a:cubicBezTo>
                  <a:lnTo>
                    <a:pt x="2670" y="1733"/>
                  </a:lnTo>
                  <a:cubicBezTo>
                    <a:pt x="2389" y="1733"/>
                    <a:pt x="2165" y="1505"/>
                    <a:pt x="2165" y="1229"/>
                  </a:cubicBezTo>
                  <a:cubicBezTo>
                    <a:pt x="2165" y="948"/>
                    <a:pt x="2389" y="719"/>
                    <a:pt x="2670" y="719"/>
                  </a:cubicBezTo>
                  <a:close/>
                  <a:moveTo>
                    <a:pt x="7966" y="434"/>
                  </a:moveTo>
                  <a:lnTo>
                    <a:pt x="7966" y="3465"/>
                  </a:lnTo>
                  <a:lnTo>
                    <a:pt x="6667" y="3465"/>
                  </a:lnTo>
                  <a:lnTo>
                    <a:pt x="6667" y="796"/>
                  </a:lnTo>
                  <a:cubicBezTo>
                    <a:pt x="6667" y="596"/>
                    <a:pt x="6805" y="434"/>
                    <a:pt x="6971" y="434"/>
                  </a:cubicBezTo>
                  <a:close/>
                  <a:moveTo>
                    <a:pt x="9988" y="434"/>
                  </a:moveTo>
                  <a:lnTo>
                    <a:pt x="9988" y="3465"/>
                  </a:lnTo>
                  <a:lnTo>
                    <a:pt x="8399" y="3465"/>
                  </a:lnTo>
                  <a:lnTo>
                    <a:pt x="8399" y="434"/>
                  </a:lnTo>
                  <a:close/>
                  <a:moveTo>
                    <a:pt x="11411" y="434"/>
                  </a:moveTo>
                  <a:cubicBezTo>
                    <a:pt x="11583" y="434"/>
                    <a:pt x="11716" y="596"/>
                    <a:pt x="11716" y="791"/>
                  </a:cubicBezTo>
                  <a:lnTo>
                    <a:pt x="11721" y="3465"/>
                  </a:lnTo>
                  <a:lnTo>
                    <a:pt x="10422" y="3465"/>
                  </a:lnTo>
                  <a:lnTo>
                    <a:pt x="10422" y="434"/>
                  </a:lnTo>
                  <a:close/>
                  <a:moveTo>
                    <a:pt x="6971" y="1"/>
                  </a:moveTo>
                  <a:cubicBezTo>
                    <a:pt x="6567" y="1"/>
                    <a:pt x="6234" y="358"/>
                    <a:pt x="6234" y="796"/>
                  </a:cubicBezTo>
                  <a:lnTo>
                    <a:pt x="6234" y="3465"/>
                  </a:lnTo>
                  <a:lnTo>
                    <a:pt x="1299" y="3465"/>
                  </a:lnTo>
                  <a:lnTo>
                    <a:pt x="1299" y="2166"/>
                  </a:lnTo>
                  <a:lnTo>
                    <a:pt x="5758" y="2166"/>
                  </a:lnTo>
                  <a:lnTo>
                    <a:pt x="5758" y="1733"/>
                  </a:lnTo>
                  <a:lnTo>
                    <a:pt x="4901" y="1733"/>
                  </a:lnTo>
                  <a:cubicBezTo>
                    <a:pt x="5301" y="1105"/>
                    <a:pt x="4854" y="286"/>
                    <a:pt x="4112" y="286"/>
                  </a:cubicBezTo>
                  <a:lnTo>
                    <a:pt x="2670" y="286"/>
                  </a:lnTo>
                  <a:cubicBezTo>
                    <a:pt x="1927" y="286"/>
                    <a:pt x="1480" y="1105"/>
                    <a:pt x="1880" y="1733"/>
                  </a:cubicBezTo>
                  <a:lnTo>
                    <a:pt x="1299" y="1733"/>
                  </a:lnTo>
                  <a:lnTo>
                    <a:pt x="1299" y="29"/>
                  </a:lnTo>
                  <a:lnTo>
                    <a:pt x="866" y="29"/>
                  </a:lnTo>
                  <a:lnTo>
                    <a:pt x="866" y="6349"/>
                  </a:lnTo>
                  <a:lnTo>
                    <a:pt x="433" y="6349"/>
                  </a:lnTo>
                  <a:lnTo>
                    <a:pt x="433" y="5021"/>
                  </a:lnTo>
                  <a:lnTo>
                    <a:pt x="0" y="5021"/>
                  </a:lnTo>
                  <a:lnTo>
                    <a:pt x="0" y="6782"/>
                  </a:lnTo>
                  <a:lnTo>
                    <a:pt x="1299" y="6782"/>
                  </a:lnTo>
                  <a:lnTo>
                    <a:pt x="1299" y="5050"/>
                  </a:lnTo>
                  <a:lnTo>
                    <a:pt x="5439" y="5050"/>
                  </a:lnTo>
                  <a:lnTo>
                    <a:pt x="5439" y="4617"/>
                  </a:lnTo>
                  <a:lnTo>
                    <a:pt x="1299" y="4617"/>
                  </a:lnTo>
                  <a:lnTo>
                    <a:pt x="1299" y="3898"/>
                  </a:lnTo>
                  <a:lnTo>
                    <a:pt x="13453" y="3898"/>
                  </a:lnTo>
                  <a:lnTo>
                    <a:pt x="13453" y="4617"/>
                  </a:lnTo>
                  <a:lnTo>
                    <a:pt x="5872" y="4617"/>
                  </a:lnTo>
                  <a:lnTo>
                    <a:pt x="5872" y="5050"/>
                  </a:lnTo>
                  <a:lnTo>
                    <a:pt x="13453" y="5050"/>
                  </a:lnTo>
                  <a:lnTo>
                    <a:pt x="13453" y="6782"/>
                  </a:lnTo>
                  <a:lnTo>
                    <a:pt x="14752" y="6782"/>
                  </a:lnTo>
                  <a:lnTo>
                    <a:pt x="14752" y="3061"/>
                  </a:lnTo>
                  <a:lnTo>
                    <a:pt x="14319" y="3061"/>
                  </a:lnTo>
                  <a:lnTo>
                    <a:pt x="14319" y="6349"/>
                  </a:lnTo>
                  <a:lnTo>
                    <a:pt x="13886" y="6349"/>
                  </a:lnTo>
                  <a:lnTo>
                    <a:pt x="13886" y="1514"/>
                  </a:lnTo>
                  <a:cubicBezTo>
                    <a:pt x="13886" y="1369"/>
                    <a:pt x="13994" y="1296"/>
                    <a:pt x="14102" y="1296"/>
                  </a:cubicBezTo>
                  <a:cubicBezTo>
                    <a:pt x="14211" y="1296"/>
                    <a:pt x="14319" y="1369"/>
                    <a:pt x="14319" y="1514"/>
                  </a:cubicBezTo>
                  <a:lnTo>
                    <a:pt x="14319" y="2628"/>
                  </a:lnTo>
                  <a:lnTo>
                    <a:pt x="14752" y="2628"/>
                  </a:lnTo>
                  <a:lnTo>
                    <a:pt x="14752" y="1514"/>
                  </a:lnTo>
                  <a:cubicBezTo>
                    <a:pt x="14752" y="1157"/>
                    <a:pt x="14462" y="867"/>
                    <a:pt x="14105" y="867"/>
                  </a:cubicBezTo>
                  <a:cubicBezTo>
                    <a:pt x="13743" y="867"/>
                    <a:pt x="13453" y="1157"/>
                    <a:pt x="13453" y="1514"/>
                  </a:cubicBezTo>
                  <a:lnTo>
                    <a:pt x="13453" y="1733"/>
                  </a:lnTo>
                  <a:lnTo>
                    <a:pt x="12630" y="1733"/>
                  </a:lnTo>
                  <a:lnTo>
                    <a:pt x="12630" y="2166"/>
                  </a:lnTo>
                  <a:lnTo>
                    <a:pt x="13453" y="2166"/>
                  </a:lnTo>
                  <a:lnTo>
                    <a:pt x="13453" y="3465"/>
                  </a:lnTo>
                  <a:lnTo>
                    <a:pt x="12154" y="3465"/>
                  </a:lnTo>
                  <a:lnTo>
                    <a:pt x="12154" y="796"/>
                  </a:lnTo>
                  <a:cubicBezTo>
                    <a:pt x="12154" y="358"/>
                    <a:pt x="11821" y="1"/>
                    <a:pt x="114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7"/>
            <p:cNvSpPr/>
            <p:nvPr/>
          </p:nvSpPr>
          <p:spPr>
            <a:xfrm>
              <a:off x="1065235" y="2904257"/>
              <a:ext cx="192600" cy="174816"/>
            </a:xfrm>
            <a:custGeom>
              <a:avLst/>
              <a:gdLst/>
              <a:ahLst/>
              <a:cxnLst/>
              <a:rect l="l" t="t" r="r" b="b"/>
              <a:pathLst>
                <a:path w="7476" h="6785" extrusionOk="0">
                  <a:moveTo>
                    <a:pt x="3916" y="1"/>
                  </a:moveTo>
                  <a:cubicBezTo>
                    <a:pt x="2494" y="1"/>
                    <a:pt x="1128" y="901"/>
                    <a:pt x="666" y="2401"/>
                  </a:cubicBezTo>
                  <a:cubicBezTo>
                    <a:pt x="0" y="4581"/>
                    <a:pt x="1628" y="6784"/>
                    <a:pt x="3907" y="6784"/>
                  </a:cubicBezTo>
                  <a:cubicBezTo>
                    <a:pt x="5144" y="6784"/>
                    <a:pt x="6286" y="6108"/>
                    <a:pt x="6881" y="5023"/>
                  </a:cubicBezTo>
                  <a:cubicBezTo>
                    <a:pt x="7476" y="3938"/>
                    <a:pt x="7433" y="2615"/>
                    <a:pt x="6767" y="1569"/>
                  </a:cubicBezTo>
                  <a:lnTo>
                    <a:pt x="6400" y="1802"/>
                  </a:lnTo>
                  <a:cubicBezTo>
                    <a:pt x="7214" y="3082"/>
                    <a:pt x="6933" y="4771"/>
                    <a:pt x="5744" y="5713"/>
                  </a:cubicBezTo>
                  <a:cubicBezTo>
                    <a:pt x="5203" y="6139"/>
                    <a:pt x="4556" y="6349"/>
                    <a:pt x="3911" y="6349"/>
                  </a:cubicBezTo>
                  <a:cubicBezTo>
                    <a:pt x="3136" y="6349"/>
                    <a:pt x="2366" y="6046"/>
                    <a:pt x="1789" y="5452"/>
                  </a:cubicBezTo>
                  <a:cubicBezTo>
                    <a:pt x="728" y="4367"/>
                    <a:pt x="666" y="2658"/>
                    <a:pt x="1637" y="1492"/>
                  </a:cubicBezTo>
                  <a:cubicBezTo>
                    <a:pt x="2220" y="799"/>
                    <a:pt x="3060" y="434"/>
                    <a:pt x="3909" y="434"/>
                  </a:cubicBezTo>
                  <a:cubicBezTo>
                    <a:pt x="4481" y="434"/>
                    <a:pt x="5057" y="599"/>
                    <a:pt x="5563" y="940"/>
                  </a:cubicBezTo>
                  <a:lnTo>
                    <a:pt x="5806" y="583"/>
                  </a:lnTo>
                  <a:cubicBezTo>
                    <a:pt x="5217" y="186"/>
                    <a:pt x="4560" y="1"/>
                    <a:pt x="39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7"/>
            <p:cNvSpPr/>
            <p:nvPr/>
          </p:nvSpPr>
          <p:spPr>
            <a:xfrm>
              <a:off x="1216744" y="2926621"/>
              <a:ext cx="15715" cy="15742"/>
            </a:xfrm>
            <a:custGeom>
              <a:avLst/>
              <a:gdLst/>
              <a:ahLst/>
              <a:cxnLst/>
              <a:rect l="l" t="t" r="r" b="b"/>
              <a:pathLst>
                <a:path w="610" h="611" extrusionOk="0">
                  <a:moveTo>
                    <a:pt x="291" y="1"/>
                  </a:moveTo>
                  <a:lnTo>
                    <a:pt x="1" y="325"/>
                  </a:lnTo>
                  <a:cubicBezTo>
                    <a:pt x="101" y="410"/>
                    <a:pt x="196" y="510"/>
                    <a:pt x="282" y="610"/>
                  </a:cubicBezTo>
                  <a:lnTo>
                    <a:pt x="610" y="329"/>
                  </a:lnTo>
                  <a:cubicBezTo>
                    <a:pt x="510" y="215"/>
                    <a:pt x="405" y="101"/>
                    <a:pt x="2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7"/>
            <p:cNvSpPr/>
            <p:nvPr/>
          </p:nvSpPr>
          <p:spPr>
            <a:xfrm>
              <a:off x="1115601" y="2941462"/>
              <a:ext cx="100448" cy="100458"/>
            </a:xfrm>
            <a:custGeom>
              <a:avLst/>
              <a:gdLst/>
              <a:ahLst/>
              <a:cxnLst/>
              <a:rect l="l" t="t" r="r" b="b"/>
              <a:pathLst>
                <a:path w="3899" h="3899" extrusionOk="0">
                  <a:moveTo>
                    <a:pt x="2456" y="434"/>
                  </a:moveTo>
                  <a:lnTo>
                    <a:pt x="2456" y="1443"/>
                  </a:lnTo>
                  <a:lnTo>
                    <a:pt x="3470" y="1443"/>
                  </a:lnTo>
                  <a:lnTo>
                    <a:pt x="3470" y="2456"/>
                  </a:lnTo>
                  <a:lnTo>
                    <a:pt x="2456" y="2456"/>
                  </a:lnTo>
                  <a:lnTo>
                    <a:pt x="2456" y="3465"/>
                  </a:lnTo>
                  <a:lnTo>
                    <a:pt x="1447" y="3465"/>
                  </a:lnTo>
                  <a:lnTo>
                    <a:pt x="1447" y="2456"/>
                  </a:lnTo>
                  <a:lnTo>
                    <a:pt x="434" y="2456"/>
                  </a:lnTo>
                  <a:lnTo>
                    <a:pt x="434" y="1443"/>
                  </a:lnTo>
                  <a:lnTo>
                    <a:pt x="1447" y="1443"/>
                  </a:lnTo>
                  <a:lnTo>
                    <a:pt x="1447" y="434"/>
                  </a:lnTo>
                  <a:close/>
                  <a:moveTo>
                    <a:pt x="1014" y="1"/>
                  </a:moveTo>
                  <a:lnTo>
                    <a:pt x="1014" y="1010"/>
                  </a:lnTo>
                  <a:lnTo>
                    <a:pt x="1" y="1010"/>
                  </a:lnTo>
                  <a:lnTo>
                    <a:pt x="1" y="2889"/>
                  </a:lnTo>
                  <a:lnTo>
                    <a:pt x="1014" y="2889"/>
                  </a:lnTo>
                  <a:lnTo>
                    <a:pt x="1014" y="3898"/>
                  </a:lnTo>
                  <a:lnTo>
                    <a:pt x="2889" y="3898"/>
                  </a:lnTo>
                  <a:lnTo>
                    <a:pt x="2889" y="2885"/>
                  </a:lnTo>
                  <a:lnTo>
                    <a:pt x="3898" y="2885"/>
                  </a:lnTo>
                  <a:lnTo>
                    <a:pt x="3898" y="1010"/>
                  </a:lnTo>
                  <a:lnTo>
                    <a:pt x="2889" y="1010"/>
                  </a:lnTo>
                  <a:lnTo>
                    <a:pt x="288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7"/>
            <p:cNvSpPr/>
            <p:nvPr/>
          </p:nvSpPr>
          <p:spPr>
            <a:xfrm>
              <a:off x="948016" y="3176516"/>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7"/>
            <p:cNvSpPr/>
            <p:nvPr/>
          </p:nvSpPr>
          <p:spPr>
            <a:xfrm>
              <a:off x="992637" y="3176516"/>
              <a:ext cx="29704" cy="11182"/>
            </a:xfrm>
            <a:custGeom>
              <a:avLst/>
              <a:gdLst/>
              <a:ahLst/>
              <a:cxnLst/>
              <a:rect l="l" t="t" r="r" b="b"/>
              <a:pathLst>
                <a:path w="1153" h="434" extrusionOk="0">
                  <a:moveTo>
                    <a:pt x="1" y="0"/>
                  </a:moveTo>
                  <a:lnTo>
                    <a:pt x="1" y="433"/>
                  </a:lnTo>
                  <a:lnTo>
                    <a:pt x="1152" y="433"/>
                  </a:lnTo>
                  <a:lnTo>
                    <a:pt x="11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7"/>
            <p:cNvSpPr/>
            <p:nvPr/>
          </p:nvSpPr>
          <p:spPr>
            <a:xfrm>
              <a:off x="970326" y="3176516"/>
              <a:ext cx="11078" cy="11182"/>
            </a:xfrm>
            <a:custGeom>
              <a:avLst/>
              <a:gdLst/>
              <a:ahLst/>
              <a:cxnLst/>
              <a:rect l="l" t="t" r="r" b="b"/>
              <a:pathLst>
                <a:path w="430" h="434" extrusionOk="0">
                  <a:moveTo>
                    <a:pt x="1" y="0"/>
                  </a:moveTo>
                  <a:lnTo>
                    <a:pt x="1" y="433"/>
                  </a:lnTo>
                  <a:lnTo>
                    <a:pt x="429" y="433"/>
                  </a:lnTo>
                  <a:lnTo>
                    <a:pt x="4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47"/>
          <p:cNvGrpSpPr/>
          <p:nvPr/>
        </p:nvGrpSpPr>
        <p:grpSpPr>
          <a:xfrm>
            <a:off x="2842487" y="3513548"/>
            <a:ext cx="293641" cy="379982"/>
            <a:chOff x="2842487" y="3513548"/>
            <a:chExt cx="293641" cy="379982"/>
          </a:xfrm>
        </p:grpSpPr>
        <p:sp>
          <p:nvSpPr>
            <p:cNvPr id="1178" name="Google Shape;1178;p47"/>
            <p:cNvSpPr/>
            <p:nvPr/>
          </p:nvSpPr>
          <p:spPr>
            <a:xfrm>
              <a:off x="2842487" y="3513548"/>
              <a:ext cx="293641" cy="379982"/>
            </a:xfrm>
            <a:custGeom>
              <a:avLst/>
              <a:gdLst/>
              <a:ahLst/>
              <a:cxnLst/>
              <a:rect l="l" t="t" r="r" b="b"/>
              <a:pathLst>
                <a:path w="11398" h="14748" extrusionOk="0">
                  <a:moveTo>
                    <a:pt x="1081" y="434"/>
                  </a:moveTo>
                  <a:cubicBezTo>
                    <a:pt x="1276" y="434"/>
                    <a:pt x="1371" y="667"/>
                    <a:pt x="1233" y="800"/>
                  </a:cubicBezTo>
                  <a:cubicBezTo>
                    <a:pt x="1190" y="845"/>
                    <a:pt x="1136" y="865"/>
                    <a:pt x="1083" y="865"/>
                  </a:cubicBezTo>
                  <a:cubicBezTo>
                    <a:pt x="973" y="865"/>
                    <a:pt x="867" y="779"/>
                    <a:pt x="867" y="648"/>
                  </a:cubicBezTo>
                  <a:cubicBezTo>
                    <a:pt x="867" y="529"/>
                    <a:pt x="962" y="434"/>
                    <a:pt x="1081" y="434"/>
                  </a:cubicBezTo>
                  <a:close/>
                  <a:moveTo>
                    <a:pt x="5388" y="3318"/>
                  </a:moveTo>
                  <a:cubicBezTo>
                    <a:pt x="5583" y="3318"/>
                    <a:pt x="5745" y="3479"/>
                    <a:pt x="5745" y="3679"/>
                  </a:cubicBezTo>
                  <a:cubicBezTo>
                    <a:pt x="5745" y="3879"/>
                    <a:pt x="5583" y="4041"/>
                    <a:pt x="5388" y="4041"/>
                  </a:cubicBezTo>
                  <a:lnTo>
                    <a:pt x="4983" y="4041"/>
                  </a:lnTo>
                  <a:cubicBezTo>
                    <a:pt x="4783" y="4041"/>
                    <a:pt x="4621" y="3879"/>
                    <a:pt x="4621" y="3679"/>
                  </a:cubicBezTo>
                  <a:cubicBezTo>
                    <a:pt x="4621" y="3479"/>
                    <a:pt x="4783" y="3318"/>
                    <a:pt x="4983" y="3318"/>
                  </a:cubicBezTo>
                  <a:close/>
                  <a:moveTo>
                    <a:pt x="7867" y="3318"/>
                  </a:moveTo>
                  <a:cubicBezTo>
                    <a:pt x="8062" y="3318"/>
                    <a:pt x="8224" y="3479"/>
                    <a:pt x="8224" y="3679"/>
                  </a:cubicBezTo>
                  <a:cubicBezTo>
                    <a:pt x="8224" y="3879"/>
                    <a:pt x="8062" y="4041"/>
                    <a:pt x="7867" y="4041"/>
                  </a:cubicBezTo>
                  <a:lnTo>
                    <a:pt x="7462" y="4041"/>
                  </a:lnTo>
                  <a:cubicBezTo>
                    <a:pt x="7263" y="4041"/>
                    <a:pt x="7101" y="3879"/>
                    <a:pt x="7101" y="3679"/>
                  </a:cubicBezTo>
                  <a:cubicBezTo>
                    <a:pt x="7101" y="3479"/>
                    <a:pt x="7263" y="3318"/>
                    <a:pt x="7462" y="3318"/>
                  </a:cubicBezTo>
                  <a:close/>
                  <a:moveTo>
                    <a:pt x="1876" y="3027"/>
                  </a:moveTo>
                  <a:lnTo>
                    <a:pt x="1876" y="4326"/>
                  </a:lnTo>
                  <a:lnTo>
                    <a:pt x="867" y="4326"/>
                  </a:lnTo>
                  <a:lnTo>
                    <a:pt x="867" y="3027"/>
                  </a:lnTo>
                  <a:close/>
                  <a:moveTo>
                    <a:pt x="1081" y="1"/>
                  </a:moveTo>
                  <a:cubicBezTo>
                    <a:pt x="767" y="1"/>
                    <a:pt x="496" y="224"/>
                    <a:pt x="443" y="538"/>
                  </a:cubicBezTo>
                  <a:cubicBezTo>
                    <a:pt x="391" y="848"/>
                    <a:pt x="567" y="1157"/>
                    <a:pt x="867" y="1262"/>
                  </a:cubicBezTo>
                  <a:lnTo>
                    <a:pt x="867" y="2599"/>
                  </a:lnTo>
                  <a:lnTo>
                    <a:pt x="434" y="2599"/>
                  </a:lnTo>
                  <a:lnTo>
                    <a:pt x="434" y="4759"/>
                  </a:lnTo>
                  <a:lnTo>
                    <a:pt x="867" y="4759"/>
                  </a:lnTo>
                  <a:lnTo>
                    <a:pt x="867" y="13449"/>
                  </a:lnTo>
                  <a:lnTo>
                    <a:pt x="1" y="13449"/>
                  </a:lnTo>
                  <a:lnTo>
                    <a:pt x="1" y="14748"/>
                  </a:lnTo>
                  <a:lnTo>
                    <a:pt x="10751" y="14748"/>
                  </a:lnTo>
                  <a:cubicBezTo>
                    <a:pt x="11108" y="14748"/>
                    <a:pt x="11398" y="14458"/>
                    <a:pt x="11398" y="14101"/>
                  </a:cubicBezTo>
                  <a:cubicBezTo>
                    <a:pt x="11398" y="13739"/>
                    <a:pt x="11108" y="13449"/>
                    <a:pt x="10751" y="13449"/>
                  </a:cubicBezTo>
                  <a:lnTo>
                    <a:pt x="3970" y="13449"/>
                  </a:lnTo>
                  <a:lnTo>
                    <a:pt x="3970" y="13882"/>
                  </a:lnTo>
                  <a:lnTo>
                    <a:pt x="10751" y="13882"/>
                  </a:lnTo>
                  <a:cubicBezTo>
                    <a:pt x="11041" y="13882"/>
                    <a:pt x="11041" y="14315"/>
                    <a:pt x="10751" y="14315"/>
                  </a:cubicBezTo>
                  <a:lnTo>
                    <a:pt x="434" y="14315"/>
                  </a:lnTo>
                  <a:lnTo>
                    <a:pt x="434" y="13882"/>
                  </a:lnTo>
                  <a:lnTo>
                    <a:pt x="3537" y="13882"/>
                  </a:lnTo>
                  <a:lnTo>
                    <a:pt x="3537" y="13449"/>
                  </a:lnTo>
                  <a:lnTo>
                    <a:pt x="1300" y="13449"/>
                  </a:lnTo>
                  <a:lnTo>
                    <a:pt x="1300" y="4759"/>
                  </a:lnTo>
                  <a:lnTo>
                    <a:pt x="2309" y="4759"/>
                  </a:lnTo>
                  <a:lnTo>
                    <a:pt x="2309" y="3893"/>
                  </a:lnTo>
                  <a:lnTo>
                    <a:pt x="4212" y="3893"/>
                  </a:lnTo>
                  <a:cubicBezTo>
                    <a:pt x="4312" y="4236"/>
                    <a:pt x="4621" y="4469"/>
                    <a:pt x="4978" y="4474"/>
                  </a:cubicBezTo>
                  <a:lnTo>
                    <a:pt x="5050" y="4474"/>
                  </a:lnTo>
                  <a:lnTo>
                    <a:pt x="5050" y="4978"/>
                  </a:lnTo>
                  <a:cubicBezTo>
                    <a:pt x="3537" y="5535"/>
                    <a:pt x="2513" y="6948"/>
                    <a:pt x="2452" y="8562"/>
                  </a:cubicBezTo>
                  <a:cubicBezTo>
                    <a:pt x="2394" y="10170"/>
                    <a:pt x="3318" y="11655"/>
                    <a:pt x="4788" y="12321"/>
                  </a:cubicBezTo>
                  <a:lnTo>
                    <a:pt x="4964" y="11926"/>
                  </a:lnTo>
                  <a:cubicBezTo>
                    <a:pt x="3441" y="11236"/>
                    <a:pt x="2609" y="9580"/>
                    <a:pt x="2965" y="7948"/>
                  </a:cubicBezTo>
                  <a:lnTo>
                    <a:pt x="2965" y="7948"/>
                  </a:lnTo>
                  <a:cubicBezTo>
                    <a:pt x="3056" y="7981"/>
                    <a:pt x="3137" y="8033"/>
                    <a:pt x="3213" y="8095"/>
                  </a:cubicBezTo>
                  <a:cubicBezTo>
                    <a:pt x="3375" y="8219"/>
                    <a:pt x="3575" y="8371"/>
                    <a:pt x="3955" y="8371"/>
                  </a:cubicBezTo>
                  <a:cubicBezTo>
                    <a:pt x="4336" y="8371"/>
                    <a:pt x="4541" y="8219"/>
                    <a:pt x="4702" y="8095"/>
                  </a:cubicBezTo>
                  <a:cubicBezTo>
                    <a:pt x="4845" y="7986"/>
                    <a:pt x="4955" y="7905"/>
                    <a:pt x="5188" y="7905"/>
                  </a:cubicBezTo>
                  <a:cubicBezTo>
                    <a:pt x="5426" y="7905"/>
                    <a:pt x="5530" y="7986"/>
                    <a:pt x="5673" y="8095"/>
                  </a:cubicBezTo>
                  <a:cubicBezTo>
                    <a:pt x="5835" y="8219"/>
                    <a:pt x="6040" y="8371"/>
                    <a:pt x="6420" y="8371"/>
                  </a:cubicBezTo>
                  <a:cubicBezTo>
                    <a:pt x="6801" y="8371"/>
                    <a:pt x="7001" y="8219"/>
                    <a:pt x="7163" y="8095"/>
                  </a:cubicBezTo>
                  <a:cubicBezTo>
                    <a:pt x="7310" y="7986"/>
                    <a:pt x="7415" y="7905"/>
                    <a:pt x="7653" y="7905"/>
                  </a:cubicBezTo>
                  <a:cubicBezTo>
                    <a:pt x="7886" y="7905"/>
                    <a:pt x="7991" y="7986"/>
                    <a:pt x="8138" y="8095"/>
                  </a:cubicBezTo>
                  <a:cubicBezTo>
                    <a:pt x="8300" y="8219"/>
                    <a:pt x="8505" y="8371"/>
                    <a:pt x="8881" y="8371"/>
                  </a:cubicBezTo>
                  <a:cubicBezTo>
                    <a:pt x="9261" y="8371"/>
                    <a:pt x="9466" y="8219"/>
                    <a:pt x="9628" y="8095"/>
                  </a:cubicBezTo>
                  <a:cubicBezTo>
                    <a:pt x="9704" y="8033"/>
                    <a:pt x="9785" y="7981"/>
                    <a:pt x="9875" y="7943"/>
                  </a:cubicBezTo>
                  <a:lnTo>
                    <a:pt x="9875" y="7943"/>
                  </a:lnTo>
                  <a:cubicBezTo>
                    <a:pt x="10369" y="10227"/>
                    <a:pt x="8587" y="12241"/>
                    <a:pt x="6432" y="12241"/>
                  </a:cubicBezTo>
                  <a:cubicBezTo>
                    <a:pt x="6077" y="12241"/>
                    <a:pt x="5712" y="12186"/>
                    <a:pt x="5345" y="12069"/>
                  </a:cubicBezTo>
                  <a:lnTo>
                    <a:pt x="5212" y="12483"/>
                  </a:lnTo>
                  <a:cubicBezTo>
                    <a:pt x="5610" y="12610"/>
                    <a:pt x="6017" y="12671"/>
                    <a:pt x="6419" y="12671"/>
                  </a:cubicBezTo>
                  <a:cubicBezTo>
                    <a:pt x="7758" y="12671"/>
                    <a:pt x="9041" y="11991"/>
                    <a:pt x="9780" y="10812"/>
                  </a:cubicBezTo>
                  <a:cubicBezTo>
                    <a:pt x="10741" y="9280"/>
                    <a:pt x="10546" y="7291"/>
                    <a:pt x="9304" y="5973"/>
                  </a:cubicBezTo>
                  <a:lnTo>
                    <a:pt x="8985" y="6273"/>
                  </a:lnTo>
                  <a:cubicBezTo>
                    <a:pt x="9328" y="6630"/>
                    <a:pt x="9590" y="7058"/>
                    <a:pt x="9756" y="7529"/>
                  </a:cubicBezTo>
                  <a:cubicBezTo>
                    <a:pt x="9613" y="7577"/>
                    <a:pt x="9485" y="7653"/>
                    <a:pt x="9366" y="7748"/>
                  </a:cubicBezTo>
                  <a:cubicBezTo>
                    <a:pt x="9223" y="7857"/>
                    <a:pt x="9118" y="7938"/>
                    <a:pt x="8881" y="7938"/>
                  </a:cubicBezTo>
                  <a:cubicBezTo>
                    <a:pt x="8647" y="7938"/>
                    <a:pt x="8543" y="7857"/>
                    <a:pt x="8395" y="7748"/>
                  </a:cubicBezTo>
                  <a:cubicBezTo>
                    <a:pt x="8233" y="7629"/>
                    <a:pt x="8029" y="7477"/>
                    <a:pt x="7648" y="7477"/>
                  </a:cubicBezTo>
                  <a:cubicBezTo>
                    <a:pt x="7272" y="7477"/>
                    <a:pt x="7067" y="7629"/>
                    <a:pt x="6906" y="7748"/>
                  </a:cubicBezTo>
                  <a:cubicBezTo>
                    <a:pt x="6758" y="7857"/>
                    <a:pt x="6653" y="7938"/>
                    <a:pt x="6420" y="7938"/>
                  </a:cubicBezTo>
                  <a:cubicBezTo>
                    <a:pt x="6182" y="7938"/>
                    <a:pt x="6078" y="7857"/>
                    <a:pt x="5935" y="7748"/>
                  </a:cubicBezTo>
                  <a:cubicBezTo>
                    <a:pt x="5768" y="7629"/>
                    <a:pt x="5568" y="7477"/>
                    <a:pt x="5188" y="7477"/>
                  </a:cubicBezTo>
                  <a:cubicBezTo>
                    <a:pt x="4807" y="7477"/>
                    <a:pt x="4602" y="7629"/>
                    <a:pt x="4441" y="7748"/>
                  </a:cubicBezTo>
                  <a:cubicBezTo>
                    <a:pt x="4298" y="7857"/>
                    <a:pt x="4193" y="7938"/>
                    <a:pt x="3955" y="7938"/>
                  </a:cubicBezTo>
                  <a:cubicBezTo>
                    <a:pt x="3722" y="7938"/>
                    <a:pt x="3617" y="7857"/>
                    <a:pt x="3470" y="7748"/>
                  </a:cubicBezTo>
                  <a:cubicBezTo>
                    <a:pt x="3356" y="7653"/>
                    <a:pt x="3222" y="7577"/>
                    <a:pt x="3084" y="7529"/>
                  </a:cubicBezTo>
                  <a:cubicBezTo>
                    <a:pt x="3446" y="6487"/>
                    <a:pt x="4279" y="5673"/>
                    <a:pt x="5331" y="5335"/>
                  </a:cubicBezTo>
                  <a:lnTo>
                    <a:pt x="5483" y="5288"/>
                  </a:lnTo>
                  <a:lnTo>
                    <a:pt x="5483" y="4464"/>
                  </a:lnTo>
                  <a:cubicBezTo>
                    <a:pt x="5878" y="4417"/>
                    <a:pt x="6173" y="4079"/>
                    <a:pt x="6173" y="3679"/>
                  </a:cubicBezTo>
                  <a:cubicBezTo>
                    <a:pt x="6173" y="3279"/>
                    <a:pt x="5878" y="2942"/>
                    <a:pt x="5483" y="2894"/>
                  </a:cubicBezTo>
                  <a:lnTo>
                    <a:pt x="5483" y="2280"/>
                  </a:lnTo>
                  <a:lnTo>
                    <a:pt x="7358" y="2280"/>
                  </a:lnTo>
                  <a:lnTo>
                    <a:pt x="7358" y="2894"/>
                  </a:lnTo>
                  <a:cubicBezTo>
                    <a:pt x="6963" y="2946"/>
                    <a:pt x="6663" y="3284"/>
                    <a:pt x="6663" y="3679"/>
                  </a:cubicBezTo>
                  <a:cubicBezTo>
                    <a:pt x="6663" y="4079"/>
                    <a:pt x="6963" y="4417"/>
                    <a:pt x="7358" y="4469"/>
                  </a:cubicBezTo>
                  <a:lnTo>
                    <a:pt x="7358" y="5292"/>
                  </a:lnTo>
                  <a:lnTo>
                    <a:pt x="7505" y="5340"/>
                  </a:lnTo>
                  <a:cubicBezTo>
                    <a:pt x="7938" y="5478"/>
                    <a:pt x="8343" y="5702"/>
                    <a:pt x="8690" y="5992"/>
                  </a:cubicBezTo>
                  <a:lnTo>
                    <a:pt x="8971" y="5664"/>
                  </a:lnTo>
                  <a:cubicBezTo>
                    <a:pt x="8619" y="5369"/>
                    <a:pt x="8219" y="5135"/>
                    <a:pt x="7791" y="4978"/>
                  </a:cubicBezTo>
                  <a:lnTo>
                    <a:pt x="7791" y="4474"/>
                  </a:lnTo>
                  <a:lnTo>
                    <a:pt x="7862" y="4474"/>
                  </a:lnTo>
                  <a:cubicBezTo>
                    <a:pt x="8300" y="4474"/>
                    <a:pt x="8657" y="4117"/>
                    <a:pt x="8657" y="3679"/>
                  </a:cubicBezTo>
                  <a:cubicBezTo>
                    <a:pt x="8657" y="3241"/>
                    <a:pt x="8300" y="2885"/>
                    <a:pt x="7862" y="2885"/>
                  </a:cubicBezTo>
                  <a:lnTo>
                    <a:pt x="7791" y="2885"/>
                  </a:lnTo>
                  <a:lnTo>
                    <a:pt x="7791" y="2242"/>
                  </a:lnTo>
                  <a:cubicBezTo>
                    <a:pt x="8086" y="2133"/>
                    <a:pt x="8267" y="1828"/>
                    <a:pt x="8214" y="1519"/>
                  </a:cubicBezTo>
                  <a:cubicBezTo>
                    <a:pt x="8157" y="1205"/>
                    <a:pt x="7891" y="976"/>
                    <a:pt x="7572" y="976"/>
                  </a:cubicBezTo>
                  <a:lnTo>
                    <a:pt x="6915" y="976"/>
                  </a:lnTo>
                  <a:lnTo>
                    <a:pt x="6915" y="1409"/>
                  </a:lnTo>
                  <a:lnTo>
                    <a:pt x="7572" y="1409"/>
                  </a:lnTo>
                  <a:cubicBezTo>
                    <a:pt x="7862" y="1409"/>
                    <a:pt x="7862" y="1842"/>
                    <a:pt x="7572" y="1842"/>
                  </a:cubicBezTo>
                  <a:lnTo>
                    <a:pt x="5269" y="1842"/>
                  </a:lnTo>
                  <a:cubicBezTo>
                    <a:pt x="4978" y="1842"/>
                    <a:pt x="4978" y="1409"/>
                    <a:pt x="5269" y="1409"/>
                  </a:cubicBezTo>
                  <a:lnTo>
                    <a:pt x="6482" y="1409"/>
                  </a:lnTo>
                  <a:lnTo>
                    <a:pt x="6482" y="976"/>
                  </a:lnTo>
                  <a:lnTo>
                    <a:pt x="5269" y="976"/>
                  </a:lnTo>
                  <a:cubicBezTo>
                    <a:pt x="4950" y="976"/>
                    <a:pt x="4679" y="1205"/>
                    <a:pt x="4626" y="1519"/>
                  </a:cubicBezTo>
                  <a:cubicBezTo>
                    <a:pt x="4574" y="1828"/>
                    <a:pt x="4750" y="2133"/>
                    <a:pt x="5050" y="2242"/>
                  </a:cubicBezTo>
                  <a:lnTo>
                    <a:pt x="5050" y="2885"/>
                  </a:lnTo>
                  <a:lnTo>
                    <a:pt x="4978" y="2885"/>
                  </a:lnTo>
                  <a:cubicBezTo>
                    <a:pt x="4621" y="2885"/>
                    <a:pt x="4312" y="3118"/>
                    <a:pt x="4212" y="3460"/>
                  </a:cubicBezTo>
                  <a:lnTo>
                    <a:pt x="2309" y="3460"/>
                  </a:lnTo>
                  <a:lnTo>
                    <a:pt x="2309" y="2599"/>
                  </a:lnTo>
                  <a:lnTo>
                    <a:pt x="1300" y="2599"/>
                  </a:lnTo>
                  <a:lnTo>
                    <a:pt x="1300" y="1262"/>
                  </a:lnTo>
                  <a:cubicBezTo>
                    <a:pt x="1600" y="1157"/>
                    <a:pt x="1776" y="848"/>
                    <a:pt x="1723" y="538"/>
                  </a:cubicBezTo>
                  <a:cubicBezTo>
                    <a:pt x="1671" y="224"/>
                    <a:pt x="1400" y="1"/>
                    <a:pt x="10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7"/>
            <p:cNvSpPr/>
            <p:nvPr/>
          </p:nvSpPr>
          <p:spPr>
            <a:xfrm>
              <a:off x="2940462" y="3744067"/>
              <a:ext cx="47815" cy="40863"/>
            </a:xfrm>
            <a:custGeom>
              <a:avLst/>
              <a:gdLst/>
              <a:ahLst/>
              <a:cxnLst/>
              <a:rect l="l" t="t" r="r" b="b"/>
              <a:pathLst>
                <a:path w="1856" h="1586" extrusionOk="0">
                  <a:moveTo>
                    <a:pt x="1058" y="431"/>
                  </a:moveTo>
                  <a:cubicBezTo>
                    <a:pt x="1244" y="431"/>
                    <a:pt x="1423" y="576"/>
                    <a:pt x="1423" y="795"/>
                  </a:cubicBezTo>
                  <a:cubicBezTo>
                    <a:pt x="1423" y="990"/>
                    <a:pt x="1261" y="1152"/>
                    <a:pt x="1061" y="1152"/>
                  </a:cubicBezTo>
                  <a:cubicBezTo>
                    <a:pt x="738" y="1152"/>
                    <a:pt x="581" y="766"/>
                    <a:pt x="804" y="538"/>
                  </a:cubicBezTo>
                  <a:cubicBezTo>
                    <a:pt x="878" y="464"/>
                    <a:pt x="969" y="431"/>
                    <a:pt x="1058" y="431"/>
                  </a:cubicBezTo>
                  <a:close/>
                  <a:moveTo>
                    <a:pt x="1061" y="0"/>
                  </a:moveTo>
                  <a:cubicBezTo>
                    <a:pt x="352" y="0"/>
                    <a:pt x="0" y="852"/>
                    <a:pt x="500" y="1352"/>
                  </a:cubicBezTo>
                  <a:cubicBezTo>
                    <a:pt x="662" y="1513"/>
                    <a:pt x="861" y="1586"/>
                    <a:pt x="1057" y="1586"/>
                  </a:cubicBezTo>
                  <a:cubicBezTo>
                    <a:pt x="1465" y="1586"/>
                    <a:pt x="1856" y="1271"/>
                    <a:pt x="1856" y="795"/>
                  </a:cubicBezTo>
                  <a:cubicBezTo>
                    <a:pt x="1851" y="352"/>
                    <a:pt x="1499" y="0"/>
                    <a:pt x="10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7"/>
            <p:cNvSpPr/>
            <p:nvPr/>
          </p:nvSpPr>
          <p:spPr>
            <a:xfrm>
              <a:off x="3014993" y="3770039"/>
              <a:ext cx="42560" cy="36509"/>
            </a:xfrm>
            <a:custGeom>
              <a:avLst/>
              <a:gdLst/>
              <a:ahLst/>
              <a:cxnLst/>
              <a:rect l="l" t="t" r="r" b="b"/>
              <a:pathLst>
                <a:path w="1652" h="1417" extrusionOk="0">
                  <a:moveTo>
                    <a:pt x="707" y="434"/>
                  </a:moveTo>
                  <a:cubicBezTo>
                    <a:pt x="948" y="436"/>
                    <a:pt x="1070" y="730"/>
                    <a:pt x="900" y="900"/>
                  </a:cubicBezTo>
                  <a:cubicBezTo>
                    <a:pt x="844" y="958"/>
                    <a:pt x="775" y="983"/>
                    <a:pt x="707" y="983"/>
                  </a:cubicBezTo>
                  <a:cubicBezTo>
                    <a:pt x="568" y="983"/>
                    <a:pt x="433" y="874"/>
                    <a:pt x="433" y="710"/>
                  </a:cubicBezTo>
                  <a:cubicBezTo>
                    <a:pt x="433" y="558"/>
                    <a:pt x="556" y="435"/>
                    <a:pt x="707" y="434"/>
                  </a:cubicBezTo>
                  <a:close/>
                  <a:moveTo>
                    <a:pt x="705" y="1"/>
                  </a:moveTo>
                  <a:cubicBezTo>
                    <a:pt x="314" y="1"/>
                    <a:pt x="0" y="320"/>
                    <a:pt x="0" y="710"/>
                  </a:cubicBezTo>
                  <a:cubicBezTo>
                    <a:pt x="0" y="1135"/>
                    <a:pt x="349" y="1417"/>
                    <a:pt x="712" y="1417"/>
                  </a:cubicBezTo>
                  <a:cubicBezTo>
                    <a:pt x="885" y="1417"/>
                    <a:pt x="1061" y="1353"/>
                    <a:pt x="1204" y="1210"/>
                  </a:cubicBezTo>
                  <a:cubicBezTo>
                    <a:pt x="1652" y="762"/>
                    <a:pt x="1337" y="1"/>
                    <a:pt x="7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7"/>
            <p:cNvSpPr/>
            <p:nvPr/>
          </p:nvSpPr>
          <p:spPr>
            <a:xfrm>
              <a:off x="3029085" y="3661542"/>
              <a:ext cx="27489" cy="21488"/>
            </a:xfrm>
            <a:custGeom>
              <a:avLst/>
              <a:gdLst/>
              <a:ahLst/>
              <a:cxnLst/>
              <a:rect l="l" t="t" r="r" b="b"/>
              <a:pathLst>
                <a:path w="1067" h="834" extrusionOk="0">
                  <a:moveTo>
                    <a:pt x="134" y="0"/>
                  </a:moveTo>
                  <a:lnTo>
                    <a:pt x="1" y="414"/>
                  </a:lnTo>
                  <a:cubicBezTo>
                    <a:pt x="291" y="510"/>
                    <a:pt x="562" y="648"/>
                    <a:pt x="805" y="833"/>
                  </a:cubicBezTo>
                  <a:lnTo>
                    <a:pt x="1066" y="486"/>
                  </a:lnTo>
                  <a:cubicBezTo>
                    <a:pt x="786" y="272"/>
                    <a:pt x="472" y="110"/>
                    <a:pt x="1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7"/>
            <p:cNvSpPr/>
            <p:nvPr/>
          </p:nvSpPr>
          <p:spPr>
            <a:xfrm>
              <a:off x="3057398" y="3682128"/>
              <a:ext cx="15715" cy="15742"/>
            </a:xfrm>
            <a:custGeom>
              <a:avLst/>
              <a:gdLst/>
              <a:ahLst/>
              <a:cxnLst/>
              <a:rect l="l" t="t" r="r" b="b"/>
              <a:pathLst>
                <a:path w="610" h="611" extrusionOk="0">
                  <a:moveTo>
                    <a:pt x="315" y="1"/>
                  </a:moveTo>
                  <a:lnTo>
                    <a:pt x="1" y="301"/>
                  </a:lnTo>
                  <a:cubicBezTo>
                    <a:pt x="96" y="396"/>
                    <a:pt x="182" y="501"/>
                    <a:pt x="258" y="610"/>
                  </a:cubicBezTo>
                  <a:lnTo>
                    <a:pt x="610" y="358"/>
                  </a:lnTo>
                  <a:cubicBezTo>
                    <a:pt x="519" y="234"/>
                    <a:pt x="420" y="115"/>
                    <a:pt x="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7"/>
            <p:cNvSpPr/>
            <p:nvPr/>
          </p:nvSpPr>
          <p:spPr>
            <a:xfrm>
              <a:off x="2987169" y="379678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7"/>
            <p:cNvSpPr/>
            <p:nvPr/>
          </p:nvSpPr>
          <p:spPr>
            <a:xfrm>
              <a:off x="3009351" y="3747726"/>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7"/>
            <p:cNvSpPr/>
            <p:nvPr/>
          </p:nvSpPr>
          <p:spPr>
            <a:xfrm>
              <a:off x="3061443" y="375522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47"/>
          <p:cNvGrpSpPr/>
          <p:nvPr/>
        </p:nvGrpSpPr>
        <p:grpSpPr>
          <a:xfrm>
            <a:off x="7952891" y="3513548"/>
            <a:ext cx="226478" cy="379982"/>
            <a:chOff x="7952891" y="3513548"/>
            <a:chExt cx="226478" cy="379982"/>
          </a:xfrm>
        </p:grpSpPr>
        <p:sp>
          <p:nvSpPr>
            <p:cNvPr id="1187" name="Google Shape;1187;p47"/>
            <p:cNvSpPr/>
            <p:nvPr/>
          </p:nvSpPr>
          <p:spPr>
            <a:xfrm>
              <a:off x="7952891" y="3513548"/>
              <a:ext cx="226478" cy="379982"/>
            </a:xfrm>
            <a:custGeom>
              <a:avLst/>
              <a:gdLst/>
              <a:ahLst/>
              <a:cxnLst/>
              <a:rect l="l" t="t" r="r" b="b"/>
              <a:pathLst>
                <a:path w="8791" h="14748" extrusionOk="0">
                  <a:moveTo>
                    <a:pt x="2447" y="12830"/>
                  </a:moveTo>
                  <a:lnTo>
                    <a:pt x="2447" y="13549"/>
                  </a:lnTo>
                  <a:lnTo>
                    <a:pt x="2014" y="13549"/>
                  </a:lnTo>
                  <a:lnTo>
                    <a:pt x="2014" y="12830"/>
                  </a:lnTo>
                  <a:close/>
                  <a:moveTo>
                    <a:pt x="5040" y="12830"/>
                  </a:moveTo>
                  <a:lnTo>
                    <a:pt x="5045" y="13549"/>
                  </a:lnTo>
                  <a:lnTo>
                    <a:pt x="3746" y="13549"/>
                  </a:lnTo>
                  <a:lnTo>
                    <a:pt x="3746" y="12830"/>
                  </a:lnTo>
                  <a:close/>
                  <a:moveTo>
                    <a:pt x="6773" y="12830"/>
                  </a:moveTo>
                  <a:lnTo>
                    <a:pt x="6773" y="13549"/>
                  </a:lnTo>
                  <a:lnTo>
                    <a:pt x="6340" y="13549"/>
                  </a:lnTo>
                  <a:lnTo>
                    <a:pt x="6340" y="12830"/>
                  </a:lnTo>
                  <a:close/>
                  <a:moveTo>
                    <a:pt x="3532" y="1"/>
                  </a:moveTo>
                  <a:cubicBezTo>
                    <a:pt x="2932" y="1"/>
                    <a:pt x="2452" y="486"/>
                    <a:pt x="2447" y="1081"/>
                  </a:cubicBezTo>
                  <a:lnTo>
                    <a:pt x="2447" y="1728"/>
                  </a:lnTo>
                  <a:lnTo>
                    <a:pt x="1367" y="1728"/>
                  </a:lnTo>
                  <a:cubicBezTo>
                    <a:pt x="610" y="1733"/>
                    <a:pt x="1" y="2342"/>
                    <a:pt x="1" y="3099"/>
                  </a:cubicBezTo>
                  <a:lnTo>
                    <a:pt x="1" y="10532"/>
                  </a:lnTo>
                  <a:lnTo>
                    <a:pt x="429" y="10532"/>
                  </a:lnTo>
                  <a:lnTo>
                    <a:pt x="429" y="9380"/>
                  </a:lnTo>
                  <a:cubicBezTo>
                    <a:pt x="691" y="9399"/>
                    <a:pt x="943" y="9466"/>
                    <a:pt x="1172" y="9580"/>
                  </a:cubicBezTo>
                  <a:cubicBezTo>
                    <a:pt x="1531" y="9747"/>
                    <a:pt x="1918" y="9830"/>
                    <a:pt x="2304" y="9830"/>
                  </a:cubicBezTo>
                  <a:cubicBezTo>
                    <a:pt x="2691" y="9830"/>
                    <a:pt x="3077" y="9747"/>
                    <a:pt x="3437" y="9580"/>
                  </a:cubicBezTo>
                  <a:cubicBezTo>
                    <a:pt x="3741" y="9440"/>
                    <a:pt x="4068" y="9369"/>
                    <a:pt x="4396" y="9369"/>
                  </a:cubicBezTo>
                  <a:cubicBezTo>
                    <a:pt x="4723" y="9369"/>
                    <a:pt x="5050" y="9440"/>
                    <a:pt x="5354" y="9580"/>
                  </a:cubicBezTo>
                  <a:cubicBezTo>
                    <a:pt x="5714" y="9747"/>
                    <a:pt x="6100" y="9830"/>
                    <a:pt x="6487" y="9830"/>
                  </a:cubicBezTo>
                  <a:cubicBezTo>
                    <a:pt x="6874" y="9830"/>
                    <a:pt x="7260" y="9747"/>
                    <a:pt x="7620" y="9580"/>
                  </a:cubicBezTo>
                  <a:cubicBezTo>
                    <a:pt x="7853" y="9466"/>
                    <a:pt x="8105" y="9399"/>
                    <a:pt x="8362" y="9380"/>
                  </a:cubicBezTo>
                  <a:lnTo>
                    <a:pt x="8362" y="11460"/>
                  </a:lnTo>
                  <a:cubicBezTo>
                    <a:pt x="8362" y="11978"/>
                    <a:pt x="7943" y="12397"/>
                    <a:pt x="7425" y="12397"/>
                  </a:cubicBezTo>
                  <a:lnTo>
                    <a:pt x="1367" y="12397"/>
                  </a:lnTo>
                  <a:cubicBezTo>
                    <a:pt x="853" y="12397"/>
                    <a:pt x="434" y="11978"/>
                    <a:pt x="429" y="11460"/>
                  </a:cubicBezTo>
                  <a:lnTo>
                    <a:pt x="429" y="10965"/>
                  </a:lnTo>
                  <a:lnTo>
                    <a:pt x="1" y="10965"/>
                  </a:lnTo>
                  <a:lnTo>
                    <a:pt x="1" y="11460"/>
                  </a:lnTo>
                  <a:cubicBezTo>
                    <a:pt x="1" y="12216"/>
                    <a:pt x="610" y="12825"/>
                    <a:pt x="1367" y="12830"/>
                  </a:cubicBezTo>
                  <a:lnTo>
                    <a:pt x="1586" y="12830"/>
                  </a:lnTo>
                  <a:lnTo>
                    <a:pt x="1586" y="13982"/>
                  </a:lnTo>
                  <a:lnTo>
                    <a:pt x="2880" y="13982"/>
                  </a:lnTo>
                  <a:lnTo>
                    <a:pt x="2880" y="12830"/>
                  </a:lnTo>
                  <a:lnTo>
                    <a:pt x="3318" y="12830"/>
                  </a:lnTo>
                  <a:lnTo>
                    <a:pt x="3318" y="13982"/>
                  </a:lnTo>
                  <a:lnTo>
                    <a:pt x="4179" y="13982"/>
                  </a:lnTo>
                  <a:lnTo>
                    <a:pt x="4179" y="14748"/>
                  </a:lnTo>
                  <a:lnTo>
                    <a:pt x="4612" y="14748"/>
                  </a:lnTo>
                  <a:lnTo>
                    <a:pt x="4612" y="13982"/>
                  </a:lnTo>
                  <a:lnTo>
                    <a:pt x="5478" y="13982"/>
                  </a:lnTo>
                  <a:lnTo>
                    <a:pt x="5478" y="12830"/>
                  </a:lnTo>
                  <a:lnTo>
                    <a:pt x="5911" y="12830"/>
                  </a:lnTo>
                  <a:lnTo>
                    <a:pt x="5911" y="13982"/>
                  </a:lnTo>
                  <a:lnTo>
                    <a:pt x="7210" y="13982"/>
                  </a:lnTo>
                  <a:lnTo>
                    <a:pt x="7210" y="12830"/>
                  </a:lnTo>
                  <a:lnTo>
                    <a:pt x="7420" y="12830"/>
                  </a:lnTo>
                  <a:cubicBezTo>
                    <a:pt x="8176" y="12825"/>
                    <a:pt x="8785" y="12216"/>
                    <a:pt x="8790" y="11460"/>
                  </a:cubicBezTo>
                  <a:lnTo>
                    <a:pt x="8790" y="5878"/>
                  </a:lnTo>
                  <a:lnTo>
                    <a:pt x="8357" y="5878"/>
                  </a:lnTo>
                  <a:lnTo>
                    <a:pt x="8357" y="8942"/>
                  </a:lnTo>
                  <a:cubicBezTo>
                    <a:pt x="8038" y="8966"/>
                    <a:pt x="7724" y="9047"/>
                    <a:pt x="7439" y="9185"/>
                  </a:cubicBezTo>
                  <a:cubicBezTo>
                    <a:pt x="7134" y="9328"/>
                    <a:pt x="6807" y="9399"/>
                    <a:pt x="6480" y="9399"/>
                  </a:cubicBezTo>
                  <a:cubicBezTo>
                    <a:pt x="6153" y="9399"/>
                    <a:pt x="5826" y="9328"/>
                    <a:pt x="5521" y="9185"/>
                  </a:cubicBezTo>
                  <a:cubicBezTo>
                    <a:pt x="5162" y="9018"/>
                    <a:pt x="4775" y="8935"/>
                    <a:pt x="4388" y="8935"/>
                  </a:cubicBezTo>
                  <a:cubicBezTo>
                    <a:pt x="4002" y="8935"/>
                    <a:pt x="3615" y="9018"/>
                    <a:pt x="3256" y="9185"/>
                  </a:cubicBezTo>
                  <a:cubicBezTo>
                    <a:pt x="2954" y="9328"/>
                    <a:pt x="2627" y="9399"/>
                    <a:pt x="2299" y="9399"/>
                  </a:cubicBezTo>
                  <a:cubicBezTo>
                    <a:pt x="1972" y="9399"/>
                    <a:pt x="1645" y="9328"/>
                    <a:pt x="1343" y="9185"/>
                  </a:cubicBezTo>
                  <a:cubicBezTo>
                    <a:pt x="1057" y="9047"/>
                    <a:pt x="743" y="8966"/>
                    <a:pt x="424" y="8942"/>
                  </a:cubicBezTo>
                  <a:lnTo>
                    <a:pt x="424" y="3099"/>
                  </a:lnTo>
                  <a:cubicBezTo>
                    <a:pt x="424" y="2580"/>
                    <a:pt x="843" y="2161"/>
                    <a:pt x="1362" y="2161"/>
                  </a:cubicBezTo>
                  <a:lnTo>
                    <a:pt x="4802" y="2161"/>
                  </a:lnTo>
                  <a:lnTo>
                    <a:pt x="4802" y="1728"/>
                  </a:lnTo>
                  <a:lnTo>
                    <a:pt x="2875" y="1728"/>
                  </a:lnTo>
                  <a:lnTo>
                    <a:pt x="2875" y="1081"/>
                  </a:lnTo>
                  <a:cubicBezTo>
                    <a:pt x="2875" y="719"/>
                    <a:pt x="3165" y="429"/>
                    <a:pt x="3527" y="429"/>
                  </a:cubicBezTo>
                  <a:lnTo>
                    <a:pt x="5255" y="429"/>
                  </a:lnTo>
                  <a:cubicBezTo>
                    <a:pt x="5616" y="429"/>
                    <a:pt x="5906" y="719"/>
                    <a:pt x="5906" y="1081"/>
                  </a:cubicBezTo>
                  <a:lnTo>
                    <a:pt x="5906" y="1728"/>
                  </a:lnTo>
                  <a:lnTo>
                    <a:pt x="5236" y="1728"/>
                  </a:lnTo>
                  <a:lnTo>
                    <a:pt x="5236" y="2161"/>
                  </a:lnTo>
                  <a:lnTo>
                    <a:pt x="7420" y="2161"/>
                  </a:lnTo>
                  <a:cubicBezTo>
                    <a:pt x="7938" y="2161"/>
                    <a:pt x="8357" y="2580"/>
                    <a:pt x="8357" y="3099"/>
                  </a:cubicBezTo>
                  <a:lnTo>
                    <a:pt x="8357" y="5445"/>
                  </a:lnTo>
                  <a:lnTo>
                    <a:pt x="8790" y="5445"/>
                  </a:lnTo>
                  <a:lnTo>
                    <a:pt x="8790" y="3099"/>
                  </a:lnTo>
                  <a:cubicBezTo>
                    <a:pt x="8790" y="2342"/>
                    <a:pt x="8176" y="1733"/>
                    <a:pt x="7425" y="1728"/>
                  </a:cubicBezTo>
                  <a:lnTo>
                    <a:pt x="6344" y="1728"/>
                  </a:lnTo>
                  <a:lnTo>
                    <a:pt x="6344" y="1081"/>
                  </a:lnTo>
                  <a:cubicBezTo>
                    <a:pt x="6340" y="486"/>
                    <a:pt x="5859" y="1"/>
                    <a:pt x="5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7"/>
            <p:cNvSpPr/>
            <p:nvPr/>
          </p:nvSpPr>
          <p:spPr>
            <a:xfrm>
              <a:off x="7982570" y="3587725"/>
              <a:ext cx="167121" cy="137482"/>
            </a:xfrm>
            <a:custGeom>
              <a:avLst/>
              <a:gdLst/>
              <a:ahLst/>
              <a:cxnLst/>
              <a:rect l="l" t="t" r="r" b="b"/>
              <a:pathLst>
                <a:path w="6487" h="5336" extrusionOk="0">
                  <a:moveTo>
                    <a:pt x="1" y="1"/>
                  </a:moveTo>
                  <a:lnTo>
                    <a:pt x="1" y="2813"/>
                  </a:lnTo>
                  <a:lnTo>
                    <a:pt x="429" y="2813"/>
                  </a:lnTo>
                  <a:lnTo>
                    <a:pt x="429" y="434"/>
                  </a:lnTo>
                  <a:lnTo>
                    <a:pt x="6054" y="434"/>
                  </a:lnTo>
                  <a:lnTo>
                    <a:pt x="6054" y="4902"/>
                  </a:lnTo>
                  <a:lnTo>
                    <a:pt x="429" y="4902"/>
                  </a:lnTo>
                  <a:lnTo>
                    <a:pt x="429" y="3246"/>
                  </a:lnTo>
                  <a:lnTo>
                    <a:pt x="1" y="3246"/>
                  </a:lnTo>
                  <a:lnTo>
                    <a:pt x="1" y="5335"/>
                  </a:lnTo>
                  <a:lnTo>
                    <a:pt x="6487" y="5335"/>
                  </a:lnTo>
                  <a:lnTo>
                    <a:pt x="648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7"/>
            <p:cNvSpPr/>
            <p:nvPr/>
          </p:nvSpPr>
          <p:spPr>
            <a:xfrm>
              <a:off x="8027061" y="3617536"/>
              <a:ext cx="78009" cy="77991"/>
            </a:xfrm>
            <a:custGeom>
              <a:avLst/>
              <a:gdLst/>
              <a:ahLst/>
              <a:cxnLst/>
              <a:rect l="l" t="t" r="r" b="b"/>
              <a:pathLst>
                <a:path w="3028" h="3027" extrusionOk="0">
                  <a:moveTo>
                    <a:pt x="1881" y="433"/>
                  </a:moveTo>
                  <a:lnTo>
                    <a:pt x="1881" y="1152"/>
                  </a:lnTo>
                  <a:lnTo>
                    <a:pt x="2594" y="1152"/>
                  </a:lnTo>
                  <a:lnTo>
                    <a:pt x="2594" y="1875"/>
                  </a:lnTo>
                  <a:lnTo>
                    <a:pt x="1876" y="1875"/>
                  </a:lnTo>
                  <a:lnTo>
                    <a:pt x="1876" y="2594"/>
                  </a:lnTo>
                  <a:lnTo>
                    <a:pt x="1153" y="2594"/>
                  </a:lnTo>
                  <a:lnTo>
                    <a:pt x="1153" y="1875"/>
                  </a:lnTo>
                  <a:lnTo>
                    <a:pt x="439" y="1875"/>
                  </a:lnTo>
                  <a:lnTo>
                    <a:pt x="439" y="1152"/>
                  </a:lnTo>
                  <a:lnTo>
                    <a:pt x="1157" y="1152"/>
                  </a:lnTo>
                  <a:lnTo>
                    <a:pt x="1157" y="433"/>
                  </a:lnTo>
                  <a:close/>
                  <a:moveTo>
                    <a:pt x="724" y="0"/>
                  </a:moveTo>
                  <a:lnTo>
                    <a:pt x="724" y="719"/>
                  </a:lnTo>
                  <a:lnTo>
                    <a:pt x="1" y="719"/>
                  </a:lnTo>
                  <a:lnTo>
                    <a:pt x="1" y="2308"/>
                  </a:lnTo>
                  <a:lnTo>
                    <a:pt x="724" y="2308"/>
                  </a:lnTo>
                  <a:lnTo>
                    <a:pt x="724" y="3027"/>
                  </a:lnTo>
                  <a:lnTo>
                    <a:pt x="2309" y="3027"/>
                  </a:lnTo>
                  <a:lnTo>
                    <a:pt x="2309" y="2308"/>
                  </a:lnTo>
                  <a:lnTo>
                    <a:pt x="3027" y="2308"/>
                  </a:lnTo>
                  <a:lnTo>
                    <a:pt x="3027" y="719"/>
                  </a:lnTo>
                  <a:lnTo>
                    <a:pt x="2309" y="719"/>
                  </a:lnTo>
                  <a:lnTo>
                    <a:pt x="23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7"/>
            <p:cNvSpPr/>
            <p:nvPr/>
          </p:nvSpPr>
          <p:spPr>
            <a:xfrm>
              <a:off x="8051227" y="3810644"/>
              <a:ext cx="74325" cy="11182"/>
            </a:xfrm>
            <a:custGeom>
              <a:avLst/>
              <a:gdLst/>
              <a:ahLst/>
              <a:cxnLst/>
              <a:rect l="l" t="t" r="r" b="b"/>
              <a:pathLst>
                <a:path w="2885" h="434" extrusionOk="0">
                  <a:moveTo>
                    <a:pt x="0" y="0"/>
                  </a:moveTo>
                  <a:lnTo>
                    <a:pt x="0" y="433"/>
                  </a:lnTo>
                  <a:lnTo>
                    <a:pt x="2884" y="433"/>
                  </a:lnTo>
                  <a:lnTo>
                    <a:pt x="288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7"/>
            <p:cNvSpPr/>
            <p:nvPr/>
          </p:nvSpPr>
          <p:spPr>
            <a:xfrm>
              <a:off x="8028916" y="381064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7"/>
            <p:cNvSpPr/>
            <p:nvPr/>
          </p:nvSpPr>
          <p:spPr>
            <a:xfrm>
              <a:off x="8006606" y="381064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7"/>
            <p:cNvSpPr/>
            <p:nvPr/>
          </p:nvSpPr>
          <p:spPr>
            <a:xfrm>
              <a:off x="8060553" y="3535757"/>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47"/>
          <p:cNvGrpSpPr/>
          <p:nvPr/>
        </p:nvGrpSpPr>
        <p:grpSpPr>
          <a:xfrm>
            <a:off x="4719440" y="2323643"/>
            <a:ext cx="380074" cy="379622"/>
            <a:chOff x="4719440" y="2323643"/>
            <a:chExt cx="380074" cy="379622"/>
          </a:xfrm>
        </p:grpSpPr>
        <p:sp>
          <p:nvSpPr>
            <p:cNvPr id="1195" name="Google Shape;1195;p47"/>
            <p:cNvSpPr/>
            <p:nvPr/>
          </p:nvSpPr>
          <p:spPr>
            <a:xfrm>
              <a:off x="4719440" y="2397331"/>
              <a:ext cx="148598" cy="207717"/>
            </a:xfrm>
            <a:custGeom>
              <a:avLst/>
              <a:gdLst/>
              <a:ahLst/>
              <a:cxnLst/>
              <a:rect l="l" t="t" r="r" b="b"/>
              <a:pathLst>
                <a:path w="5768" h="8062" extrusionOk="0">
                  <a:moveTo>
                    <a:pt x="2639" y="431"/>
                  </a:moveTo>
                  <a:cubicBezTo>
                    <a:pt x="2806" y="431"/>
                    <a:pt x="2972" y="496"/>
                    <a:pt x="3098" y="624"/>
                  </a:cubicBezTo>
                  <a:lnTo>
                    <a:pt x="4731" y="2252"/>
                  </a:lnTo>
                  <a:cubicBezTo>
                    <a:pt x="4983" y="2509"/>
                    <a:pt x="4983" y="2918"/>
                    <a:pt x="4731" y="3170"/>
                  </a:cubicBezTo>
                  <a:lnTo>
                    <a:pt x="4269" y="3632"/>
                  </a:lnTo>
                  <a:lnTo>
                    <a:pt x="1723" y="1081"/>
                  </a:lnTo>
                  <a:lnTo>
                    <a:pt x="2180" y="624"/>
                  </a:lnTo>
                  <a:cubicBezTo>
                    <a:pt x="2306" y="496"/>
                    <a:pt x="2473" y="431"/>
                    <a:pt x="2639" y="431"/>
                  </a:cubicBezTo>
                  <a:close/>
                  <a:moveTo>
                    <a:pt x="2637" y="1"/>
                  </a:moveTo>
                  <a:cubicBezTo>
                    <a:pt x="2361" y="1"/>
                    <a:pt x="2085" y="105"/>
                    <a:pt x="1875" y="315"/>
                  </a:cubicBezTo>
                  <a:lnTo>
                    <a:pt x="1261" y="929"/>
                  </a:lnTo>
                  <a:cubicBezTo>
                    <a:pt x="414" y="1776"/>
                    <a:pt x="0" y="2623"/>
                    <a:pt x="0" y="3513"/>
                  </a:cubicBezTo>
                  <a:cubicBezTo>
                    <a:pt x="0" y="4426"/>
                    <a:pt x="443" y="5392"/>
                    <a:pt x="1399" y="6544"/>
                  </a:cubicBezTo>
                  <a:lnTo>
                    <a:pt x="1733" y="6273"/>
                  </a:lnTo>
                  <a:cubicBezTo>
                    <a:pt x="847" y="5197"/>
                    <a:pt x="433" y="4322"/>
                    <a:pt x="433" y="3513"/>
                  </a:cubicBezTo>
                  <a:cubicBezTo>
                    <a:pt x="433" y="2794"/>
                    <a:pt x="757" y="2099"/>
                    <a:pt x="1418" y="1390"/>
                  </a:cubicBezTo>
                  <a:lnTo>
                    <a:pt x="3964" y="3936"/>
                  </a:lnTo>
                  <a:cubicBezTo>
                    <a:pt x="3465" y="4474"/>
                    <a:pt x="3227" y="4917"/>
                    <a:pt x="3227" y="5321"/>
                  </a:cubicBezTo>
                  <a:cubicBezTo>
                    <a:pt x="3232" y="5545"/>
                    <a:pt x="3298" y="5759"/>
                    <a:pt x="3427" y="5940"/>
                  </a:cubicBezTo>
                  <a:cubicBezTo>
                    <a:pt x="3655" y="6282"/>
                    <a:pt x="4845" y="7486"/>
                    <a:pt x="5478" y="8062"/>
                  </a:cubicBezTo>
                  <a:lnTo>
                    <a:pt x="5768" y="7743"/>
                  </a:lnTo>
                  <a:cubicBezTo>
                    <a:pt x="5054" y="7091"/>
                    <a:pt x="3960" y="5963"/>
                    <a:pt x="3788" y="5702"/>
                  </a:cubicBezTo>
                  <a:cubicBezTo>
                    <a:pt x="3707" y="5592"/>
                    <a:pt x="3665" y="5459"/>
                    <a:pt x="3660" y="5321"/>
                  </a:cubicBezTo>
                  <a:cubicBezTo>
                    <a:pt x="3660" y="5002"/>
                    <a:pt x="3912" y="4602"/>
                    <a:pt x="4421" y="4088"/>
                  </a:cubicBezTo>
                  <a:lnTo>
                    <a:pt x="5035" y="3475"/>
                  </a:lnTo>
                  <a:cubicBezTo>
                    <a:pt x="5454" y="3056"/>
                    <a:pt x="5454" y="2371"/>
                    <a:pt x="5035" y="1947"/>
                  </a:cubicBezTo>
                  <a:lnTo>
                    <a:pt x="3403" y="315"/>
                  </a:lnTo>
                  <a:cubicBezTo>
                    <a:pt x="3191" y="105"/>
                    <a:pt x="2914" y="1"/>
                    <a:pt x="26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7"/>
            <p:cNvSpPr/>
            <p:nvPr/>
          </p:nvSpPr>
          <p:spPr>
            <a:xfrm>
              <a:off x="4875509" y="2323643"/>
              <a:ext cx="223644" cy="215447"/>
            </a:xfrm>
            <a:custGeom>
              <a:avLst/>
              <a:gdLst/>
              <a:ahLst/>
              <a:cxnLst/>
              <a:rect l="l" t="t" r="r" b="b"/>
              <a:pathLst>
                <a:path w="8681" h="8362" extrusionOk="0">
                  <a:moveTo>
                    <a:pt x="6524" y="1"/>
                  </a:moveTo>
                  <a:lnTo>
                    <a:pt x="6524" y="434"/>
                  </a:lnTo>
                  <a:lnTo>
                    <a:pt x="8247" y="434"/>
                  </a:lnTo>
                  <a:lnTo>
                    <a:pt x="8247" y="6054"/>
                  </a:lnTo>
                  <a:lnTo>
                    <a:pt x="4602" y="6054"/>
                  </a:lnTo>
                  <a:lnTo>
                    <a:pt x="1671" y="7639"/>
                  </a:lnTo>
                  <a:lnTo>
                    <a:pt x="1671" y="6054"/>
                  </a:lnTo>
                  <a:lnTo>
                    <a:pt x="433" y="6054"/>
                  </a:lnTo>
                  <a:lnTo>
                    <a:pt x="433" y="5154"/>
                  </a:lnTo>
                  <a:lnTo>
                    <a:pt x="0" y="5154"/>
                  </a:lnTo>
                  <a:lnTo>
                    <a:pt x="0" y="6487"/>
                  </a:lnTo>
                  <a:lnTo>
                    <a:pt x="1237" y="6487"/>
                  </a:lnTo>
                  <a:lnTo>
                    <a:pt x="1237" y="8362"/>
                  </a:lnTo>
                  <a:lnTo>
                    <a:pt x="4711" y="6487"/>
                  </a:lnTo>
                  <a:lnTo>
                    <a:pt x="8680" y="6487"/>
                  </a:lnTo>
                  <a:lnTo>
                    <a:pt x="868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7"/>
            <p:cNvSpPr/>
            <p:nvPr/>
          </p:nvSpPr>
          <p:spPr>
            <a:xfrm>
              <a:off x="4875509" y="2323643"/>
              <a:ext cx="156945" cy="121662"/>
            </a:xfrm>
            <a:custGeom>
              <a:avLst/>
              <a:gdLst/>
              <a:ahLst/>
              <a:cxnLst/>
              <a:rect l="l" t="t" r="r" b="b"/>
              <a:pathLst>
                <a:path w="6092" h="4722" extrusionOk="0">
                  <a:moveTo>
                    <a:pt x="0" y="1"/>
                  </a:moveTo>
                  <a:lnTo>
                    <a:pt x="0" y="4721"/>
                  </a:lnTo>
                  <a:lnTo>
                    <a:pt x="429" y="4721"/>
                  </a:lnTo>
                  <a:lnTo>
                    <a:pt x="429" y="434"/>
                  </a:lnTo>
                  <a:lnTo>
                    <a:pt x="6091" y="434"/>
                  </a:lnTo>
                  <a:lnTo>
                    <a:pt x="60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7"/>
            <p:cNvSpPr/>
            <p:nvPr/>
          </p:nvSpPr>
          <p:spPr>
            <a:xfrm>
              <a:off x="4983866" y="2536488"/>
              <a:ext cx="11181" cy="28238"/>
            </a:xfrm>
            <a:custGeom>
              <a:avLst/>
              <a:gdLst/>
              <a:ahLst/>
              <a:cxnLst/>
              <a:rect l="l" t="t" r="r" b="b"/>
              <a:pathLst>
                <a:path w="434" h="1096" extrusionOk="0">
                  <a:moveTo>
                    <a:pt x="1" y="1"/>
                  </a:moveTo>
                  <a:lnTo>
                    <a:pt x="1" y="1095"/>
                  </a:lnTo>
                  <a:lnTo>
                    <a:pt x="434" y="1095"/>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7"/>
            <p:cNvSpPr/>
            <p:nvPr/>
          </p:nvSpPr>
          <p:spPr>
            <a:xfrm>
              <a:off x="5007774" y="2553286"/>
              <a:ext cx="30194" cy="30197"/>
            </a:xfrm>
            <a:custGeom>
              <a:avLst/>
              <a:gdLst/>
              <a:ahLst/>
              <a:cxnLst/>
              <a:rect l="l" t="t" r="r" b="b"/>
              <a:pathLst>
                <a:path w="1172" h="1172" extrusionOk="0">
                  <a:moveTo>
                    <a:pt x="867" y="1"/>
                  </a:moveTo>
                  <a:lnTo>
                    <a:pt x="1" y="867"/>
                  </a:lnTo>
                  <a:lnTo>
                    <a:pt x="310" y="1171"/>
                  </a:lnTo>
                  <a:lnTo>
                    <a:pt x="1171" y="310"/>
                  </a:lnTo>
                  <a:lnTo>
                    <a:pt x="8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7"/>
            <p:cNvSpPr/>
            <p:nvPr/>
          </p:nvSpPr>
          <p:spPr>
            <a:xfrm>
              <a:off x="5026658" y="2596340"/>
              <a:ext cx="28236" cy="11182"/>
            </a:xfrm>
            <a:custGeom>
              <a:avLst/>
              <a:gdLst/>
              <a:ahLst/>
              <a:cxnLst/>
              <a:rect l="l" t="t" r="r" b="b"/>
              <a:pathLst>
                <a:path w="1096" h="434" extrusionOk="0">
                  <a:moveTo>
                    <a:pt x="1" y="0"/>
                  </a:moveTo>
                  <a:lnTo>
                    <a:pt x="1" y="433"/>
                  </a:lnTo>
                  <a:lnTo>
                    <a:pt x="1095" y="433"/>
                  </a:lnTo>
                  <a:lnTo>
                    <a:pt x="109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7"/>
            <p:cNvSpPr/>
            <p:nvPr/>
          </p:nvSpPr>
          <p:spPr>
            <a:xfrm>
              <a:off x="4762721" y="2565344"/>
              <a:ext cx="314483" cy="137920"/>
            </a:xfrm>
            <a:custGeom>
              <a:avLst/>
              <a:gdLst/>
              <a:ahLst/>
              <a:cxnLst/>
              <a:rect l="l" t="t" r="r" b="b"/>
              <a:pathLst>
                <a:path w="12207" h="5353" extrusionOk="0">
                  <a:moveTo>
                    <a:pt x="7483" y="435"/>
                  </a:moveTo>
                  <a:cubicBezTo>
                    <a:pt x="7650" y="435"/>
                    <a:pt x="7816" y="499"/>
                    <a:pt x="7942" y="627"/>
                  </a:cubicBezTo>
                  <a:lnTo>
                    <a:pt x="9575" y="2255"/>
                  </a:lnTo>
                  <a:cubicBezTo>
                    <a:pt x="9827" y="2512"/>
                    <a:pt x="9827" y="2921"/>
                    <a:pt x="9575" y="3173"/>
                  </a:cubicBezTo>
                  <a:lnTo>
                    <a:pt x="9113" y="3635"/>
                  </a:lnTo>
                  <a:lnTo>
                    <a:pt x="6567" y="1084"/>
                  </a:lnTo>
                  <a:lnTo>
                    <a:pt x="7024" y="627"/>
                  </a:lnTo>
                  <a:cubicBezTo>
                    <a:pt x="7150" y="499"/>
                    <a:pt x="7317" y="435"/>
                    <a:pt x="7483" y="435"/>
                  </a:cubicBezTo>
                  <a:close/>
                  <a:moveTo>
                    <a:pt x="7481" y="0"/>
                  </a:moveTo>
                  <a:cubicBezTo>
                    <a:pt x="7205" y="0"/>
                    <a:pt x="6929" y="106"/>
                    <a:pt x="6719" y="318"/>
                  </a:cubicBezTo>
                  <a:lnTo>
                    <a:pt x="6106" y="932"/>
                  </a:lnTo>
                  <a:cubicBezTo>
                    <a:pt x="5596" y="1441"/>
                    <a:pt x="5192" y="1689"/>
                    <a:pt x="4873" y="1689"/>
                  </a:cubicBezTo>
                  <a:cubicBezTo>
                    <a:pt x="4735" y="1689"/>
                    <a:pt x="4607" y="1646"/>
                    <a:pt x="4492" y="1565"/>
                  </a:cubicBezTo>
                  <a:cubicBezTo>
                    <a:pt x="4478" y="1555"/>
                    <a:pt x="4450" y="1536"/>
                    <a:pt x="4402" y="1498"/>
                  </a:cubicBezTo>
                  <a:lnTo>
                    <a:pt x="4131" y="1831"/>
                  </a:lnTo>
                  <a:cubicBezTo>
                    <a:pt x="4183" y="1874"/>
                    <a:pt x="4221" y="1903"/>
                    <a:pt x="4254" y="1922"/>
                  </a:cubicBezTo>
                  <a:cubicBezTo>
                    <a:pt x="4435" y="2050"/>
                    <a:pt x="4654" y="2122"/>
                    <a:pt x="4873" y="2122"/>
                  </a:cubicBezTo>
                  <a:cubicBezTo>
                    <a:pt x="5278" y="2122"/>
                    <a:pt x="5720" y="1884"/>
                    <a:pt x="6258" y="1384"/>
                  </a:cubicBezTo>
                  <a:lnTo>
                    <a:pt x="8804" y="3935"/>
                  </a:lnTo>
                  <a:cubicBezTo>
                    <a:pt x="8095" y="4596"/>
                    <a:pt x="7400" y="4920"/>
                    <a:pt x="6681" y="4920"/>
                  </a:cubicBezTo>
                  <a:cubicBezTo>
                    <a:pt x="5102" y="4920"/>
                    <a:pt x="3488" y="3306"/>
                    <a:pt x="1923" y="1746"/>
                  </a:cubicBezTo>
                  <a:cubicBezTo>
                    <a:pt x="1352" y="1175"/>
                    <a:pt x="800" y="613"/>
                    <a:pt x="324" y="71"/>
                  </a:cubicBezTo>
                  <a:lnTo>
                    <a:pt x="0" y="356"/>
                  </a:lnTo>
                  <a:cubicBezTo>
                    <a:pt x="486" y="913"/>
                    <a:pt x="1042" y="1474"/>
                    <a:pt x="1618" y="2050"/>
                  </a:cubicBezTo>
                  <a:cubicBezTo>
                    <a:pt x="3241" y="3673"/>
                    <a:pt x="4921" y="5353"/>
                    <a:pt x="6681" y="5353"/>
                  </a:cubicBezTo>
                  <a:cubicBezTo>
                    <a:pt x="7219" y="5353"/>
                    <a:pt x="7743" y="5200"/>
                    <a:pt x="8261" y="4891"/>
                  </a:cubicBezTo>
                  <a:lnTo>
                    <a:pt x="9689" y="4891"/>
                  </a:lnTo>
                  <a:cubicBezTo>
                    <a:pt x="10136" y="4891"/>
                    <a:pt x="10569" y="4710"/>
                    <a:pt x="10888" y="4391"/>
                  </a:cubicBezTo>
                  <a:cubicBezTo>
                    <a:pt x="11121" y="4154"/>
                    <a:pt x="11445" y="4025"/>
                    <a:pt x="11778" y="4025"/>
                  </a:cubicBezTo>
                  <a:lnTo>
                    <a:pt x="12206" y="4025"/>
                  </a:lnTo>
                  <a:lnTo>
                    <a:pt x="12206" y="3592"/>
                  </a:lnTo>
                  <a:lnTo>
                    <a:pt x="11778" y="3592"/>
                  </a:lnTo>
                  <a:cubicBezTo>
                    <a:pt x="11331" y="3592"/>
                    <a:pt x="10898" y="3773"/>
                    <a:pt x="10584" y="4092"/>
                  </a:cubicBezTo>
                  <a:cubicBezTo>
                    <a:pt x="10350" y="4325"/>
                    <a:pt x="10033" y="4458"/>
                    <a:pt x="9706" y="4458"/>
                  </a:cubicBezTo>
                  <a:cubicBezTo>
                    <a:pt x="9700" y="4458"/>
                    <a:pt x="9695" y="4458"/>
                    <a:pt x="9689" y="4458"/>
                  </a:cubicBezTo>
                  <a:lnTo>
                    <a:pt x="8866" y="4458"/>
                  </a:lnTo>
                  <a:cubicBezTo>
                    <a:pt x="8999" y="4349"/>
                    <a:pt x="9132" y="4225"/>
                    <a:pt x="9265" y="4092"/>
                  </a:cubicBezTo>
                  <a:lnTo>
                    <a:pt x="9879" y="3483"/>
                  </a:lnTo>
                  <a:cubicBezTo>
                    <a:pt x="10298" y="3059"/>
                    <a:pt x="10298" y="2374"/>
                    <a:pt x="9879" y="1950"/>
                  </a:cubicBezTo>
                  <a:lnTo>
                    <a:pt x="8247" y="318"/>
                  </a:lnTo>
                  <a:cubicBezTo>
                    <a:pt x="8035" y="106"/>
                    <a:pt x="7758" y="0"/>
                    <a:pt x="74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7"/>
            <p:cNvSpPr/>
            <p:nvPr/>
          </p:nvSpPr>
          <p:spPr>
            <a:xfrm>
              <a:off x="5088333" y="2657995"/>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7"/>
            <p:cNvSpPr/>
            <p:nvPr/>
          </p:nvSpPr>
          <p:spPr>
            <a:xfrm>
              <a:off x="4929688" y="2349640"/>
              <a:ext cx="115133" cy="115170"/>
            </a:xfrm>
            <a:custGeom>
              <a:avLst/>
              <a:gdLst/>
              <a:ahLst/>
              <a:cxnLst/>
              <a:rect l="l" t="t" r="r" b="b"/>
              <a:pathLst>
                <a:path w="4469" h="4470" extrusionOk="0">
                  <a:moveTo>
                    <a:pt x="2884" y="434"/>
                  </a:moveTo>
                  <a:lnTo>
                    <a:pt x="2884" y="1585"/>
                  </a:lnTo>
                  <a:lnTo>
                    <a:pt x="4036" y="1585"/>
                  </a:lnTo>
                  <a:lnTo>
                    <a:pt x="4036" y="2884"/>
                  </a:lnTo>
                  <a:lnTo>
                    <a:pt x="2884" y="2884"/>
                  </a:lnTo>
                  <a:lnTo>
                    <a:pt x="2884" y="4036"/>
                  </a:lnTo>
                  <a:lnTo>
                    <a:pt x="1585" y="4036"/>
                  </a:lnTo>
                  <a:lnTo>
                    <a:pt x="1585" y="2884"/>
                  </a:lnTo>
                  <a:lnTo>
                    <a:pt x="434" y="2880"/>
                  </a:lnTo>
                  <a:lnTo>
                    <a:pt x="434" y="1585"/>
                  </a:lnTo>
                  <a:lnTo>
                    <a:pt x="1585" y="1585"/>
                  </a:lnTo>
                  <a:lnTo>
                    <a:pt x="1585" y="434"/>
                  </a:lnTo>
                  <a:close/>
                  <a:moveTo>
                    <a:pt x="1152" y="1"/>
                  </a:moveTo>
                  <a:lnTo>
                    <a:pt x="1152" y="1152"/>
                  </a:lnTo>
                  <a:lnTo>
                    <a:pt x="1" y="1152"/>
                  </a:lnTo>
                  <a:lnTo>
                    <a:pt x="1" y="3317"/>
                  </a:lnTo>
                  <a:lnTo>
                    <a:pt x="1152" y="3317"/>
                  </a:lnTo>
                  <a:lnTo>
                    <a:pt x="1152" y="4469"/>
                  </a:lnTo>
                  <a:lnTo>
                    <a:pt x="3317" y="4469"/>
                  </a:lnTo>
                  <a:lnTo>
                    <a:pt x="3317" y="3317"/>
                  </a:lnTo>
                  <a:lnTo>
                    <a:pt x="4469" y="3317"/>
                  </a:lnTo>
                  <a:lnTo>
                    <a:pt x="4469" y="1152"/>
                  </a:lnTo>
                  <a:lnTo>
                    <a:pt x="3317" y="1152"/>
                  </a:lnTo>
                  <a:lnTo>
                    <a:pt x="33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7"/>
            <p:cNvSpPr/>
            <p:nvPr/>
          </p:nvSpPr>
          <p:spPr>
            <a:xfrm>
              <a:off x="4741750" y="2465016"/>
              <a:ext cx="15483" cy="24554"/>
            </a:xfrm>
            <a:custGeom>
              <a:avLst/>
              <a:gdLst/>
              <a:ahLst/>
              <a:cxnLst/>
              <a:rect l="l" t="t" r="r" b="b"/>
              <a:pathLst>
                <a:path w="601" h="953" extrusionOk="0">
                  <a:moveTo>
                    <a:pt x="205" y="1"/>
                  </a:moveTo>
                  <a:cubicBezTo>
                    <a:pt x="72" y="281"/>
                    <a:pt x="0" y="586"/>
                    <a:pt x="0" y="900"/>
                  </a:cubicBezTo>
                  <a:lnTo>
                    <a:pt x="0" y="952"/>
                  </a:lnTo>
                  <a:lnTo>
                    <a:pt x="434" y="943"/>
                  </a:lnTo>
                  <a:lnTo>
                    <a:pt x="434" y="900"/>
                  </a:lnTo>
                  <a:cubicBezTo>
                    <a:pt x="434" y="653"/>
                    <a:pt x="491" y="410"/>
                    <a:pt x="600" y="186"/>
                  </a:cubicBezTo>
                  <a:lnTo>
                    <a:pt x="2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7"/>
            <p:cNvSpPr/>
            <p:nvPr/>
          </p:nvSpPr>
          <p:spPr>
            <a:xfrm>
              <a:off x="4743579" y="2498974"/>
              <a:ext cx="14144" cy="14119"/>
            </a:xfrm>
            <a:custGeom>
              <a:avLst/>
              <a:gdLst/>
              <a:ahLst/>
              <a:cxnLst/>
              <a:rect l="l" t="t" r="r" b="b"/>
              <a:pathLst>
                <a:path w="549" h="548" extrusionOk="0">
                  <a:moveTo>
                    <a:pt x="415" y="1"/>
                  </a:moveTo>
                  <a:lnTo>
                    <a:pt x="1" y="110"/>
                  </a:lnTo>
                  <a:cubicBezTo>
                    <a:pt x="39" y="262"/>
                    <a:pt x="91" y="405"/>
                    <a:pt x="153" y="548"/>
                  </a:cubicBezTo>
                  <a:lnTo>
                    <a:pt x="548" y="381"/>
                  </a:lnTo>
                  <a:cubicBezTo>
                    <a:pt x="496" y="258"/>
                    <a:pt x="453" y="129"/>
                    <a:pt x="4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7"/>
            <p:cNvSpPr/>
            <p:nvPr/>
          </p:nvSpPr>
          <p:spPr>
            <a:xfrm>
              <a:off x="4869249" y="2640218"/>
              <a:ext cx="20739" cy="19659"/>
            </a:xfrm>
            <a:custGeom>
              <a:avLst/>
              <a:gdLst/>
              <a:ahLst/>
              <a:cxnLst/>
              <a:rect l="l" t="t" r="r" b="b"/>
              <a:pathLst>
                <a:path w="805" h="763" extrusionOk="0">
                  <a:moveTo>
                    <a:pt x="277" y="1"/>
                  </a:moveTo>
                  <a:lnTo>
                    <a:pt x="1" y="334"/>
                  </a:lnTo>
                  <a:cubicBezTo>
                    <a:pt x="191" y="491"/>
                    <a:pt x="376" y="638"/>
                    <a:pt x="548" y="762"/>
                  </a:cubicBezTo>
                  <a:lnTo>
                    <a:pt x="805" y="415"/>
                  </a:lnTo>
                  <a:cubicBezTo>
                    <a:pt x="638" y="296"/>
                    <a:pt x="462" y="158"/>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7"/>
            <p:cNvSpPr/>
            <p:nvPr/>
          </p:nvSpPr>
          <p:spPr>
            <a:xfrm>
              <a:off x="4892899" y="2656888"/>
              <a:ext cx="15251" cy="15227"/>
            </a:xfrm>
            <a:custGeom>
              <a:avLst/>
              <a:gdLst/>
              <a:ahLst/>
              <a:cxnLst/>
              <a:rect l="l" t="t" r="r" b="b"/>
              <a:pathLst>
                <a:path w="592" h="591" extrusionOk="0">
                  <a:moveTo>
                    <a:pt x="229" y="1"/>
                  </a:moveTo>
                  <a:lnTo>
                    <a:pt x="1" y="367"/>
                  </a:lnTo>
                  <a:cubicBezTo>
                    <a:pt x="134" y="453"/>
                    <a:pt x="267" y="529"/>
                    <a:pt x="391" y="591"/>
                  </a:cubicBezTo>
                  <a:lnTo>
                    <a:pt x="591" y="206"/>
                  </a:lnTo>
                  <a:cubicBezTo>
                    <a:pt x="477" y="148"/>
                    <a:pt x="353" y="82"/>
                    <a:pt x="2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47"/>
          <p:cNvGrpSpPr/>
          <p:nvPr/>
        </p:nvGrpSpPr>
        <p:grpSpPr>
          <a:xfrm>
            <a:off x="6607419" y="2904309"/>
            <a:ext cx="378966" cy="380008"/>
            <a:chOff x="6607419" y="2904309"/>
            <a:chExt cx="378966" cy="380008"/>
          </a:xfrm>
        </p:grpSpPr>
        <p:sp>
          <p:nvSpPr>
            <p:cNvPr id="1209" name="Google Shape;1209;p47"/>
            <p:cNvSpPr/>
            <p:nvPr/>
          </p:nvSpPr>
          <p:spPr>
            <a:xfrm>
              <a:off x="6607419" y="2904309"/>
              <a:ext cx="378966" cy="338552"/>
            </a:xfrm>
            <a:custGeom>
              <a:avLst/>
              <a:gdLst/>
              <a:ahLst/>
              <a:cxnLst/>
              <a:rect l="l" t="t" r="r" b="b"/>
              <a:pathLst>
                <a:path w="14710" h="13140" extrusionOk="0">
                  <a:moveTo>
                    <a:pt x="7357" y="429"/>
                  </a:moveTo>
                  <a:cubicBezTo>
                    <a:pt x="7952" y="434"/>
                    <a:pt x="8433" y="915"/>
                    <a:pt x="8433" y="1509"/>
                  </a:cubicBezTo>
                  <a:lnTo>
                    <a:pt x="8433" y="1747"/>
                  </a:lnTo>
                  <a:lnTo>
                    <a:pt x="7981" y="1148"/>
                  </a:lnTo>
                  <a:lnTo>
                    <a:pt x="6339" y="1148"/>
                  </a:lnTo>
                  <a:cubicBezTo>
                    <a:pt x="6491" y="719"/>
                    <a:pt x="6900" y="429"/>
                    <a:pt x="7357" y="429"/>
                  </a:cubicBezTo>
                  <a:close/>
                  <a:moveTo>
                    <a:pt x="7762" y="1581"/>
                  </a:moveTo>
                  <a:lnTo>
                    <a:pt x="8395" y="2418"/>
                  </a:lnTo>
                  <a:cubicBezTo>
                    <a:pt x="8269" y="2895"/>
                    <a:pt x="7839" y="3222"/>
                    <a:pt x="7356" y="3222"/>
                  </a:cubicBezTo>
                  <a:cubicBezTo>
                    <a:pt x="7309" y="3222"/>
                    <a:pt x="7262" y="3219"/>
                    <a:pt x="7214" y="3213"/>
                  </a:cubicBezTo>
                  <a:cubicBezTo>
                    <a:pt x="6677" y="3146"/>
                    <a:pt x="6272" y="2685"/>
                    <a:pt x="6272" y="2142"/>
                  </a:cubicBezTo>
                  <a:lnTo>
                    <a:pt x="6277" y="2142"/>
                  </a:lnTo>
                  <a:lnTo>
                    <a:pt x="6277" y="1581"/>
                  </a:lnTo>
                  <a:close/>
                  <a:moveTo>
                    <a:pt x="7771" y="3594"/>
                  </a:moveTo>
                  <a:lnTo>
                    <a:pt x="7771" y="4060"/>
                  </a:lnTo>
                  <a:cubicBezTo>
                    <a:pt x="7664" y="4193"/>
                    <a:pt x="7509" y="4260"/>
                    <a:pt x="7355" y="4260"/>
                  </a:cubicBezTo>
                  <a:cubicBezTo>
                    <a:pt x="7200" y="4260"/>
                    <a:pt x="7046" y="4193"/>
                    <a:pt x="6938" y="4060"/>
                  </a:cubicBezTo>
                  <a:lnTo>
                    <a:pt x="6938" y="3594"/>
                  </a:lnTo>
                  <a:cubicBezTo>
                    <a:pt x="7074" y="3634"/>
                    <a:pt x="7214" y="3654"/>
                    <a:pt x="7355" y="3654"/>
                  </a:cubicBezTo>
                  <a:cubicBezTo>
                    <a:pt x="7495" y="3654"/>
                    <a:pt x="7636" y="3634"/>
                    <a:pt x="7771" y="3594"/>
                  </a:cubicBezTo>
                  <a:close/>
                  <a:moveTo>
                    <a:pt x="9085" y="6416"/>
                  </a:moveTo>
                  <a:cubicBezTo>
                    <a:pt x="9442" y="6420"/>
                    <a:pt x="9727" y="6706"/>
                    <a:pt x="9732" y="7063"/>
                  </a:cubicBezTo>
                  <a:cubicBezTo>
                    <a:pt x="9732" y="7456"/>
                    <a:pt x="9411" y="7714"/>
                    <a:pt x="9078" y="7714"/>
                  </a:cubicBezTo>
                  <a:cubicBezTo>
                    <a:pt x="8920" y="7714"/>
                    <a:pt x="8758" y="7655"/>
                    <a:pt x="8628" y="7524"/>
                  </a:cubicBezTo>
                  <a:cubicBezTo>
                    <a:pt x="8219" y="7115"/>
                    <a:pt x="8509" y="6416"/>
                    <a:pt x="9085" y="6416"/>
                  </a:cubicBezTo>
                  <a:close/>
                  <a:moveTo>
                    <a:pt x="10246" y="4346"/>
                  </a:moveTo>
                  <a:lnTo>
                    <a:pt x="10251" y="5121"/>
                  </a:lnTo>
                  <a:lnTo>
                    <a:pt x="8870" y="5121"/>
                  </a:lnTo>
                  <a:lnTo>
                    <a:pt x="8870" y="6006"/>
                  </a:lnTo>
                  <a:cubicBezTo>
                    <a:pt x="8366" y="6111"/>
                    <a:pt x="8004" y="6549"/>
                    <a:pt x="8004" y="7063"/>
                  </a:cubicBezTo>
                  <a:cubicBezTo>
                    <a:pt x="8004" y="7577"/>
                    <a:pt x="8366" y="8019"/>
                    <a:pt x="8870" y="8124"/>
                  </a:cubicBezTo>
                  <a:lnTo>
                    <a:pt x="8870" y="8895"/>
                  </a:lnTo>
                  <a:lnTo>
                    <a:pt x="6691" y="8895"/>
                  </a:lnTo>
                  <a:cubicBezTo>
                    <a:pt x="6601" y="8471"/>
                    <a:pt x="6272" y="8138"/>
                    <a:pt x="5849" y="8053"/>
                  </a:cubicBezTo>
                  <a:lnTo>
                    <a:pt x="5849" y="5121"/>
                  </a:lnTo>
                  <a:lnTo>
                    <a:pt x="4464" y="5121"/>
                  </a:lnTo>
                  <a:lnTo>
                    <a:pt x="4464" y="4346"/>
                  </a:lnTo>
                  <a:lnTo>
                    <a:pt x="6615" y="4346"/>
                  </a:lnTo>
                  <a:cubicBezTo>
                    <a:pt x="6808" y="4576"/>
                    <a:pt x="7081" y="4692"/>
                    <a:pt x="7355" y="4692"/>
                  </a:cubicBezTo>
                  <a:cubicBezTo>
                    <a:pt x="7628" y="4692"/>
                    <a:pt x="7902" y="4576"/>
                    <a:pt x="8095" y="4346"/>
                  </a:cubicBezTo>
                  <a:close/>
                  <a:moveTo>
                    <a:pt x="5626" y="8458"/>
                  </a:moveTo>
                  <a:cubicBezTo>
                    <a:pt x="5959" y="8458"/>
                    <a:pt x="6277" y="8716"/>
                    <a:pt x="6277" y="9109"/>
                  </a:cubicBezTo>
                  <a:cubicBezTo>
                    <a:pt x="6277" y="9466"/>
                    <a:pt x="5987" y="9756"/>
                    <a:pt x="5630" y="9756"/>
                  </a:cubicBezTo>
                  <a:cubicBezTo>
                    <a:pt x="5054" y="9756"/>
                    <a:pt x="4764" y="9057"/>
                    <a:pt x="5173" y="8647"/>
                  </a:cubicBezTo>
                  <a:cubicBezTo>
                    <a:pt x="5305" y="8517"/>
                    <a:pt x="5467" y="8458"/>
                    <a:pt x="5626" y="8458"/>
                  </a:cubicBezTo>
                  <a:close/>
                  <a:moveTo>
                    <a:pt x="7357" y="1"/>
                  </a:moveTo>
                  <a:cubicBezTo>
                    <a:pt x="6520" y="1"/>
                    <a:pt x="5844" y="677"/>
                    <a:pt x="5844" y="1509"/>
                  </a:cubicBezTo>
                  <a:lnTo>
                    <a:pt x="5844" y="2142"/>
                  </a:lnTo>
                  <a:cubicBezTo>
                    <a:pt x="5844" y="2642"/>
                    <a:pt x="6091" y="3113"/>
                    <a:pt x="6505" y="3394"/>
                  </a:cubicBezTo>
                  <a:lnTo>
                    <a:pt x="6505" y="3913"/>
                  </a:lnTo>
                  <a:lnTo>
                    <a:pt x="824" y="3913"/>
                  </a:lnTo>
                  <a:cubicBezTo>
                    <a:pt x="371" y="3913"/>
                    <a:pt x="0" y="4279"/>
                    <a:pt x="0" y="4736"/>
                  </a:cubicBezTo>
                  <a:cubicBezTo>
                    <a:pt x="0" y="5188"/>
                    <a:pt x="371" y="5554"/>
                    <a:pt x="824" y="5554"/>
                  </a:cubicBezTo>
                  <a:lnTo>
                    <a:pt x="2146" y="5554"/>
                  </a:lnTo>
                  <a:lnTo>
                    <a:pt x="2146" y="5121"/>
                  </a:lnTo>
                  <a:lnTo>
                    <a:pt x="824" y="5121"/>
                  </a:lnTo>
                  <a:cubicBezTo>
                    <a:pt x="609" y="5121"/>
                    <a:pt x="433" y="4950"/>
                    <a:pt x="433" y="4736"/>
                  </a:cubicBezTo>
                  <a:cubicBezTo>
                    <a:pt x="433" y="4517"/>
                    <a:pt x="609" y="4346"/>
                    <a:pt x="824" y="4346"/>
                  </a:cubicBezTo>
                  <a:lnTo>
                    <a:pt x="4031" y="4346"/>
                  </a:lnTo>
                  <a:lnTo>
                    <a:pt x="4031" y="5121"/>
                  </a:lnTo>
                  <a:lnTo>
                    <a:pt x="2575" y="5121"/>
                  </a:lnTo>
                  <a:lnTo>
                    <a:pt x="2575" y="5554"/>
                  </a:lnTo>
                  <a:lnTo>
                    <a:pt x="5411" y="5554"/>
                  </a:lnTo>
                  <a:lnTo>
                    <a:pt x="5411" y="8053"/>
                  </a:lnTo>
                  <a:cubicBezTo>
                    <a:pt x="5249" y="8086"/>
                    <a:pt x="5097" y="8157"/>
                    <a:pt x="4964" y="8257"/>
                  </a:cubicBezTo>
                  <a:lnTo>
                    <a:pt x="4102" y="7396"/>
                  </a:lnTo>
                  <a:lnTo>
                    <a:pt x="1656" y="7396"/>
                  </a:lnTo>
                  <a:lnTo>
                    <a:pt x="1656" y="7829"/>
                  </a:lnTo>
                  <a:lnTo>
                    <a:pt x="3926" y="7829"/>
                  </a:lnTo>
                  <a:lnTo>
                    <a:pt x="4683" y="8586"/>
                  </a:lnTo>
                  <a:cubicBezTo>
                    <a:pt x="4331" y="9223"/>
                    <a:pt x="4697" y="10018"/>
                    <a:pt x="5411" y="10165"/>
                  </a:cubicBezTo>
                  <a:lnTo>
                    <a:pt x="5411" y="13140"/>
                  </a:lnTo>
                  <a:lnTo>
                    <a:pt x="5844" y="13140"/>
                  </a:lnTo>
                  <a:lnTo>
                    <a:pt x="5844" y="10165"/>
                  </a:lnTo>
                  <a:cubicBezTo>
                    <a:pt x="6267" y="10080"/>
                    <a:pt x="6596" y="9747"/>
                    <a:pt x="6686" y="9323"/>
                  </a:cubicBezTo>
                  <a:lnTo>
                    <a:pt x="8866" y="9323"/>
                  </a:lnTo>
                  <a:lnTo>
                    <a:pt x="8866" y="10518"/>
                  </a:lnTo>
                  <a:lnTo>
                    <a:pt x="9294" y="10518"/>
                  </a:lnTo>
                  <a:lnTo>
                    <a:pt x="9294" y="8124"/>
                  </a:lnTo>
                  <a:cubicBezTo>
                    <a:pt x="9461" y="8091"/>
                    <a:pt x="9613" y="8019"/>
                    <a:pt x="9741" y="7915"/>
                  </a:cubicBezTo>
                  <a:lnTo>
                    <a:pt x="10588" y="8762"/>
                  </a:lnTo>
                  <a:lnTo>
                    <a:pt x="13225" y="8762"/>
                  </a:lnTo>
                  <a:lnTo>
                    <a:pt x="13225" y="8333"/>
                  </a:lnTo>
                  <a:lnTo>
                    <a:pt x="10769" y="8333"/>
                  </a:lnTo>
                  <a:lnTo>
                    <a:pt x="10027" y="7586"/>
                  </a:lnTo>
                  <a:cubicBezTo>
                    <a:pt x="10379" y="6949"/>
                    <a:pt x="10013" y="6154"/>
                    <a:pt x="9299" y="6006"/>
                  </a:cubicBezTo>
                  <a:lnTo>
                    <a:pt x="9299" y="5554"/>
                  </a:lnTo>
                  <a:lnTo>
                    <a:pt x="13886" y="5554"/>
                  </a:lnTo>
                  <a:cubicBezTo>
                    <a:pt x="14338" y="5554"/>
                    <a:pt x="14709" y="5188"/>
                    <a:pt x="14709" y="4736"/>
                  </a:cubicBezTo>
                  <a:cubicBezTo>
                    <a:pt x="14709" y="4279"/>
                    <a:pt x="14338" y="3913"/>
                    <a:pt x="13886" y="3913"/>
                  </a:cubicBezTo>
                  <a:lnTo>
                    <a:pt x="11959" y="3913"/>
                  </a:lnTo>
                  <a:lnTo>
                    <a:pt x="11959" y="4346"/>
                  </a:lnTo>
                  <a:lnTo>
                    <a:pt x="13886" y="4346"/>
                  </a:lnTo>
                  <a:cubicBezTo>
                    <a:pt x="14100" y="4346"/>
                    <a:pt x="14276" y="4517"/>
                    <a:pt x="14276" y="4736"/>
                  </a:cubicBezTo>
                  <a:cubicBezTo>
                    <a:pt x="14276" y="4950"/>
                    <a:pt x="14100" y="5121"/>
                    <a:pt x="13886" y="5121"/>
                  </a:cubicBezTo>
                  <a:lnTo>
                    <a:pt x="10679" y="5121"/>
                  </a:lnTo>
                  <a:lnTo>
                    <a:pt x="10679" y="4346"/>
                  </a:lnTo>
                  <a:lnTo>
                    <a:pt x="11526" y="4346"/>
                  </a:lnTo>
                  <a:lnTo>
                    <a:pt x="11526" y="3913"/>
                  </a:lnTo>
                  <a:lnTo>
                    <a:pt x="8204" y="3913"/>
                  </a:lnTo>
                  <a:lnTo>
                    <a:pt x="8204" y="3394"/>
                  </a:lnTo>
                  <a:cubicBezTo>
                    <a:pt x="8618" y="3113"/>
                    <a:pt x="8866" y="2642"/>
                    <a:pt x="8866" y="2142"/>
                  </a:cubicBezTo>
                  <a:lnTo>
                    <a:pt x="8866" y="1509"/>
                  </a:lnTo>
                  <a:cubicBezTo>
                    <a:pt x="8866" y="677"/>
                    <a:pt x="8190" y="1"/>
                    <a:pt x="73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7"/>
            <p:cNvSpPr/>
            <p:nvPr/>
          </p:nvSpPr>
          <p:spPr>
            <a:xfrm>
              <a:off x="6746794" y="3253863"/>
              <a:ext cx="11181" cy="29707"/>
            </a:xfrm>
            <a:custGeom>
              <a:avLst/>
              <a:gdLst/>
              <a:ahLst/>
              <a:cxnLst/>
              <a:rect l="l" t="t" r="r" b="b"/>
              <a:pathLst>
                <a:path w="434" h="1153" extrusionOk="0">
                  <a:moveTo>
                    <a:pt x="1" y="1"/>
                  </a:moveTo>
                  <a:lnTo>
                    <a:pt x="1" y="1152"/>
                  </a:lnTo>
                  <a:lnTo>
                    <a:pt x="434" y="1152"/>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7"/>
            <p:cNvSpPr/>
            <p:nvPr/>
          </p:nvSpPr>
          <p:spPr>
            <a:xfrm>
              <a:off x="6791312" y="3178964"/>
              <a:ext cx="11181" cy="105353"/>
            </a:xfrm>
            <a:custGeom>
              <a:avLst/>
              <a:gdLst/>
              <a:ahLst/>
              <a:cxnLst/>
              <a:rect l="l" t="t" r="r" b="b"/>
              <a:pathLst>
                <a:path w="434" h="4089" extrusionOk="0">
                  <a:moveTo>
                    <a:pt x="0" y="0"/>
                  </a:moveTo>
                  <a:lnTo>
                    <a:pt x="0" y="4088"/>
                  </a:lnTo>
                  <a:lnTo>
                    <a:pt x="433" y="4088"/>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7"/>
            <p:cNvSpPr/>
            <p:nvPr/>
          </p:nvSpPr>
          <p:spPr>
            <a:xfrm>
              <a:off x="6628261" y="2925050"/>
              <a:ext cx="64870" cy="64876"/>
            </a:xfrm>
            <a:custGeom>
              <a:avLst/>
              <a:gdLst/>
              <a:ahLst/>
              <a:cxnLst/>
              <a:rect l="l" t="t" r="r" b="b"/>
              <a:pathLst>
                <a:path w="2518" h="2518" extrusionOk="0">
                  <a:moveTo>
                    <a:pt x="0" y="0"/>
                  </a:moveTo>
                  <a:lnTo>
                    <a:pt x="0" y="2517"/>
                  </a:lnTo>
                  <a:lnTo>
                    <a:pt x="433" y="2517"/>
                  </a:lnTo>
                  <a:lnTo>
                    <a:pt x="429" y="433"/>
                  </a:lnTo>
                  <a:lnTo>
                    <a:pt x="2518" y="433"/>
                  </a:lnTo>
                  <a:lnTo>
                    <a:pt x="251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7"/>
            <p:cNvSpPr/>
            <p:nvPr/>
          </p:nvSpPr>
          <p:spPr>
            <a:xfrm>
              <a:off x="6628261" y="3197592"/>
              <a:ext cx="64870" cy="64876"/>
            </a:xfrm>
            <a:custGeom>
              <a:avLst/>
              <a:gdLst/>
              <a:ahLst/>
              <a:cxnLst/>
              <a:rect l="l" t="t" r="r" b="b"/>
              <a:pathLst>
                <a:path w="2518" h="2518" extrusionOk="0">
                  <a:moveTo>
                    <a:pt x="0" y="1"/>
                  </a:moveTo>
                  <a:lnTo>
                    <a:pt x="0" y="2518"/>
                  </a:lnTo>
                  <a:lnTo>
                    <a:pt x="2518" y="2518"/>
                  </a:lnTo>
                  <a:lnTo>
                    <a:pt x="2518" y="2085"/>
                  </a:lnTo>
                  <a:lnTo>
                    <a:pt x="429" y="2085"/>
                  </a:lnTo>
                  <a:lnTo>
                    <a:pt x="4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7"/>
            <p:cNvSpPr/>
            <p:nvPr/>
          </p:nvSpPr>
          <p:spPr>
            <a:xfrm>
              <a:off x="6900673" y="2925050"/>
              <a:ext cx="64999" cy="64876"/>
            </a:xfrm>
            <a:custGeom>
              <a:avLst/>
              <a:gdLst/>
              <a:ahLst/>
              <a:cxnLst/>
              <a:rect l="l" t="t" r="r" b="b"/>
              <a:pathLst>
                <a:path w="2523" h="2518" extrusionOk="0">
                  <a:moveTo>
                    <a:pt x="0" y="0"/>
                  </a:moveTo>
                  <a:lnTo>
                    <a:pt x="0" y="433"/>
                  </a:lnTo>
                  <a:lnTo>
                    <a:pt x="2089" y="433"/>
                  </a:lnTo>
                  <a:lnTo>
                    <a:pt x="2089" y="2517"/>
                  </a:lnTo>
                  <a:lnTo>
                    <a:pt x="2522" y="2517"/>
                  </a:lnTo>
                  <a:lnTo>
                    <a:pt x="25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7"/>
            <p:cNvSpPr/>
            <p:nvPr/>
          </p:nvSpPr>
          <p:spPr>
            <a:xfrm>
              <a:off x="6900673" y="3197592"/>
              <a:ext cx="64999" cy="64876"/>
            </a:xfrm>
            <a:custGeom>
              <a:avLst/>
              <a:gdLst/>
              <a:ahLst/>
              <a:cxnLst/>
              <a:rect l="l" t="t" r="r" b="b"/>
              <a:pathLst>
                <a:path w="2523" h="2518" extrusionOk="0">
                  <a:moveTo>
                    <a:pt x="2089" y="1"/>
                  </a:moveTo>
                  <a:lnTo>
                    <a:pt x="2089" y="2085"/>
                  </a:lnTo>
                  <a:lnTo>
                    <a:pt x="0" y="2085"/>
                  </a:lnTo>
                  <a:lnTo>
                    <a:pt x="0" y="2518"/>
                  </a:lnTo>
                  <a:lnTo>
                    <a:pt x="2522" y="2518"/>
                  </a:lnTo>
                  <a:lnTo>
                    <a:pt x="25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7"/>
            <p:cNvSpPr/>
            <p:nvPr/>
          </p:nvSpPr>
          <p:spPr>
            <a:xfrm>
              <a:off x="6813493" y="3186307"/>
              <a:ext cx="106554" cy="97134"/>
            </a:xfrm>
            <a:custGeom>
              <a:avLst/>
              <a:gdLst/>
              <a:ahLst/>
              <a:cxnLst/>
              <a:rect l="l" t="t" r="r" b="b"/>
              <a:pathLst>
                <a:path w="4136" h="3770" extrusionOk="0">
                  <a:moveTo>
                    <a:pt x="1078" y="1170"/>
                  </a:moveTo>
                  <a:cubicBezTo>
                    <a:pt x="1410" y="1170"/>
                    <a:pt x="1728" y="1429"/>
                    <a:pt x="1728" y="1819"/>
                  </a:cubicBezTo>
                  <a:cubicBezTo>
                    <a:pt x="1728" y="2176"/>
                    <a:pt x="1443" y="2461"/>
                    <a:pt x="1086" y="2466"/>
                  </a:cubicBezTo>
                  <a:lnTo>
                    <a:pt x="1081" y="2466"/>
                  </a:lnTo>
                  <a:cubicBezTo>
                    <a:pt x="505" y="2466"/>
                    <a:pt x="215" y="1771"/>
                    <a:pt x="624" y="1362"/>
                  </a:cubicBezTo>
                  <a:cubicBezTo>
                    <a:pt x="756" y="1229"/>
                    <a:pt x="919" y="1170"/>
                    <a:pt x="1078" y="1170"/>
                  </a:cubicBezTo>
                  <a:close/>
                  <a:moveTo>
                    <a:pt x="867" y="1"/>
                  </a:moveTo>
                  <a:lnTo>
                    <a:pt x="867" y="757"/>
                  </a:lnTo>
                  <a:cubicBezTo>
                    <a:pt x="362" y="857"/>
                    <a:pt x="1" y="1300"/>
                    <a:pt x="1" y="1814"/>
                  </a:cubicBezTo>
                  <a:cubicBezTo>
                    <a:pt x="1" y="2328"/>
                    <a:pt x="362" y="2770"/>
                    <a:pt x="867" y="2870"/>
                  </a:cubicBezTo>
                  <a:lnTo>
                    <a:pt x="867" y="3770"/>
                  </a:lnTo>
                  <a:lnTo>
                    <a:pt x="1300" y="3770"/>
                  </a:lnTo>
                  <a:lnTo>
                    <a:pt x="1300" y="2875"/>
                  </a:lnTo>
                  <a:cubicBezTo>
                    <a:pt x="2037" y="2723"/>
                    <a:pt x="2399" y="1881"/>
                    <a:pt x="1995" y="1243"/>
                  </a:cubicBezTo>
                  <a:lnTo>
                    <a:pt x="2613" y="624"/>
                  </a:lnTo>
                  <a:lnTo>
                    <a:pt x="4136" y="624"/>
                  </a:lnTo>
                  <a:lnTo>
                    <a:pt x="4136" y="191"/>
                  </a:lnTo>
                  <a:lnTo>
                    <a:pt x="2432" y="191"/>
                  </a:lnTo>
                  <a:lnTo>
                    <a:pt x="1695" y="929"/>
                  </a:lnTo>
                  <a:cubicBezTo>
                    <a:pt x="1576" y="843"/>
                    <a:pt x="1443" y="786"/>
                    <a:pt x="1300" y="757"/>
                  </a:cubicBezTo>
                  <a:lnTo>
                    <a:pt x="130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7"/>
            <p:cNvSpPr/>
            <p:nvPr/>
          </p:nvSpPr>
          <p:spPr>
            <a:xfrm>
              <a:off x="6769001" y="3045939"/>
              <a:ext cx="11181" cy="29681"/>
            </a:xfrm>
            <a:custGeom>
              <a:avLst/>
              <a:gdLst/>
              <a:ahLst/>
              <a:cxnLst/>
              <a:rect l="l" t="t" r="r" b="b"/>
              <a:pathLst>
                <a:path w="434" h="1152" extrusionOk="0">
                  <a:moveTo>
                    <a:pt x="5" y="0"/>
                  </a:moveTo>
                  <a:lnTo>
                    <a:pt x="0" y="1152"/>
                  </a:lnTo>
                  <a:lnTo>
                    <a:pt x="433" y="1152"/>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7"/>
            <p:cNvSpPr/>
            <p:nvPr/>
          </p:nvSpPr>
          <p:spPr>
            <a:xfrm>
              <a:off x="6769001" y="3086648"/>
              <a:ext cx="11181" cy="11182"/>
            </a:xfrm>
            <a:custGeom>
              <a:avLst/>
              <a:gdLst/>
              <a:ahLst/>
              <a:cxnLst/>
              <a:rect l="l" t="t" r="r" b="b"/>
              <a:pathLst>
                <a:path w="434" h="434" extrusionOk="0">
                  <a:moveTo>
                    <a:pt x="5"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47"/>
          <p:cNvGrpSpPr/>
          <p:nvPr/>
        </p:nvGrpSpPr>
        <p:grpSpPr>
          <a:xfrm>
            <a:off x="1566032" y="3513548"/>
            <a:ext cx="308351" cy="379982"/>
            <a:chOff x="1566032" y="3513548"/>
            <a:chExt cx="308351" cy="379982"/>
          </a:xfrm>
        </p:grpSpPr>
        <p:sp>
          <p:nvSpPr>
            <p:cNvPr id="1220" name="Google Shape;1220;p47"/>
            <p:cNvSpPr/>
            <p:nvPr/>
          </p:nvSpPr>
          <p:spPr>
            <a:xfrm>
              <a:off x="1566032" y="3513548"/>
              <a:ext cx="274139" cy="371402"/>
            </a:xfrm>
            <a:custGeom>
              <a:avLst/>
              <a:gdLst/>
              <a:ahLst/>
              <a:cxnLst/>
              <a:rect l="l" t="t" r="r" b="b"/>
              <a:pathLst>
                <a:path w="10641" h="14415" extrusionOk="0">
                  <a:moveTo>
                    <a:pt x="7210" y="8105"/>
                  </a:moveTo>
                  <a:lnTo>
                    <a:pt x="7210" y="9233"/>
                  </a:lnTo>
                  <a:lnTo>
                    <a:pt x="5987" y="11198"/>
                  </a:lnTo>
                  <a:lnTo>
                    <a:pt x="4759" y="9233"/>
                  </a:lnTo>
                  <a:lnTo>
                    <a:pt x="4759" y="8105"/>
                  </a:lnTo>
                  <a:cubicBezTo>
                    <a:pt x="5152" y="8274"/>
                    <a:pt x="5569" y="8358"/>
                    <a:pt x="5986" y="8358"/>
                  </a:cubicBezTo>
                  <a:cubicBezTo>
                    <a:pt x="6403" y="8358"/>
                    <a:pt x="6820" y="8274"/>
                    <a:pt x="7210" y="8105"/>
                  </a:cubicBezTo>
                  <a:close/>
                  <a:moveTo>
                    <a:pt x="8809" y="11964"/>
                  </a:moveTo>
                  <a:cubicBezTo>
                    <a:pt x="9246" y="11964"/>
                    <a:pt x="9599" y="12321"/>
                    <a:pt x="9599" y="12759"/>
                  </a:cubicBezTo>
                  <a:lnTo>
                    <a:pt x="9603" y="12759"/>
                  </a:lnTo>
                  <a:cubicBezTo>
                    <a:pt x="9603" y="13235"/>
                    <a:pt x="9214" y="13550"/>
                    <a:pt x="8808" y="13550"/>
                  </a:cubicBezTo>
                  <a:cubicBezTo>
                    <a:pt x="8613" y="13550"/>
                    <a:pt x="8414" y="13477"/>
                    <a:pt x="8252" y="13316"/>
                  </a:cubicBezTo>
                  <a:cubicBezTo>
                    <a:pt x="7752" y="12816"/>
                    <a:pt x="8104" y="11964"/>
                    <a:pt x="8809" y="11964"/>
                  </a:cubicBezTo>
                  <a:close/>
                  <a:moveTo>
                    <a:pt x="7224" y="1"/>
                  </a:moveTo>
                  <a:lnTo>
                    <a:pt x="7224" y="434"/>
                  </a:lnTo>
                  <a:lnTo>
                    <a:pt x="7719" y="434"/>
                  </a:lnTo>
                  <a:cubicBezTo>
                    <a:pt x="8233" y="434"/>
                    <a:pt x="8652" y="853"/>
                    <a:pt x="8652" y="1371"/>
                  </a:cubicBezTo>
                  <a:lnTo>
                    <a:pt x="8652" y="3170"/>
                  </a:lnTo>
                  <a:lnTo>
                    <a:pt x="5116" y="3170"/>
                  </a:lnTo>
                  <a:lnTo>
                    <a:pt x="5116" y="3603"/>
                  </a:lnTo>
                  <a:lnTo>
                    <a:pt x="8647" y="3603"/>
                  </a:lnTo>
                  <a:lnTo>
                    <a:pt x="8647" y="5264"/>
                  </a:lnTo>
                  <a:cubicBezTo>
                    <a:pt x="8647" y="6434"/>
                    <a:pt x="7881" y="7467"/>
                    <a:pt x="6758" y="7810"/>
                  </a:cubicBezTo>
                  <a:cubicBezTo>
                    <a:pt x="6503" y="7887"/>
                    <a:pt x="6243" y="7924"/>
                    <a:pt x="5985" y="7924"/>
                  </a:cubicBezTo>
                  <a:cubicBezTo>
                    <a:pt x="5115" y="7924"/>
                    <a:pt x="4276" y="7498"/>
                    <a:pt x="3769" y="6749"/>
                  </a:cubicBezTo>
                  <a:lnTo>
                    <a:pt x="3412" y="6991"/>
                  </a:lnTo>
                  <a:cubicBezTo>
                    <a:pt x="3655" y="7348"/>
                    <a:pt x="3964" y="7648"/>
                    <a:pt x="4331" y="7881"/>
                  </a:cubicBezTo>
                  <a:lnTo>
                    <a:pt x="4331" y="9080"/>
                  </a:lnTo>
                  <a:lnTo>
                    <a:pt x="2527" y="9080"/>
                  </a:lnTo>
                  <a:cubicBezTo>
                    <a:pt x="1133" y="9080"/>
                    <a:pt x="5" y="10208"/>
                    <a:pt x="0" y="11602"/>
                  </a:cubicBezTo>
                  <a:lnTo>
                    <a:pt x="0" y="12749"/>
                  </a:lnTo>
                  <a:lnTo>
                    <a:pt x="433" y="12749"/>
                  </a:lnTo>
                  <a:lnTo>
                    <a:pt x="433" y="11602"/>
                  </a:lnTo>
                  <a:cubicBezTo>
                    <a:pt x="438" y="10451"/>
                    <a:pt x="1371" y="9513"/>
                    <a:pt x="2527" y="9513"/>
                  </a:cubicBezTo>
                  <a:lnTo>
                    <a:pt x="2970" y="9513"/>
                  </a:lnTo>
                  <a:lnTo>
                    <a:pt x="2970" y="11112"/>
                  </a:lnTo>
                  <a:cubicBezTo>
                    <a:pt x="2146" y="11222"/>
                    <a:pt x="1533" y="11926"/>
                    <a:pt x="1528" y="12759"/>
                  </a:cubicBezTo>
                  <a:lnTo>
                    <a:pt x="1528" y="14415"/>
                  </a:lnTo>
                  <a:lnTo>
                    <a:pt x="2494" y="14415"/>
                  </a:lnTo>
                  <a:lnTo>
                    <a:pt x="2494" y="13982"/>
                  </a:lnTo>
                  <a:lnTo>
                    <a:pt x="1961" y="13982"/>
                  </a:lnTo>
                  <a:lnTo>
                    <a:pt x="1961" y="12759"/>
                  </a:lnTo>
                  <a:cubicBezTo>
                    <a:pt x="1961" y="12078"/>
                    <a:pt x="2508" y="11531"/>
                    <a:pt x="3184" y="11531"/>
                  </a:cubicBezTo>
                  <a:cubicBezTo>
                    <a:pt x="3864" y="11531"/>
                    <a:pt x="4412" y="12078"/>
                    <a:pt x="4412" y="12759"/>
                  </a:cubicBezTo>
                  <a:lnTo>
                    <a:pt x="4412" y="13982"/>
                  </a:lnTo>
                  <a:lnTo>
                    <a:pt x="3874" y="13982"/>
                  </a:lnTo>
                  <a:lnTo>
                    <a:pt x="3874" y="14415"/>
                  </a:lnTo>
                  <a:lnTo>
                    <a:pt x="4840" y="14415"/>
                  </a:lnTo>
                  <a:lnTo>
                    <a:pt x="4840" y="12759"/>
                  </a:lnTo>
                  <a:cubicBezTo>
                    <a:pt x="4840" y="11926"/>
                    <a:pt x="4226" y="11222"/>
                    <a:pt x="3398" y="11112"/>
                  </a:cubicBezTo>
                  <a:lnTo>
                    <a:pt x="3398" y="9513"/>
                  </a:lnTo>
                  <a:lnTo>
                    <a:pt x="4421" y="9513"/>
                  </a:lnTo>
                  <a:lnTo>
                    <a:pt x="5982" y="12012"/>
                  </a:lnTo>
                  <a:lnTo>
                    <a:pt x="7543" y="9513"/>
                  </a:lnTo>
                  <a:lnTo>
                    <a:pt x="8594" y="9513"/>
                  </a:lnTo>
                  <a:lnTo>
                    <a:pt x="8594" y="11550"/>
                  </a:lnTo>
                  <a:cubicBezTo>
                    <a:pt x="7971" y="11664"/>
                    <a:pt x="7533" y="12235"/>
                    <a:pt x="7590" y="12863"/>
                  </a:cubicBezTo>
                  <a:cubicBezTo>
                    <a:pt x="7648" y="13496"/>
                    <a:pt x="8176" y="13982"/>
                    <a:pt x="8809" y="13982"/>
                  </a:cubicBezTo>
                  <a:cubicBezTo>
                    <a:pt x="9446" y="13982"/>
                    <a:pt x="9975" y="13496"/>
                    <a:pt x="10032" y="12863"/>
                  </a:cubicBezTo>
                  <a:cubicBezTo>
                    <a:pt x="10089" y="12235"/>
                    <a:pt x="9651" y="11664"/>
                    <a:pt x="9028" y="11550"/>
                  </a:cubicBezTo>
                  <a:lnTo>
                    <a:pt x="9028" y="9513"/>
                  </a:lnTo>
                  <a:lnTo>
                    <a:pt x="9442" y="9513"/>
                  </a:lnTo>
                  <a:cubicBezTo>
                    <a:pt x="9789" y="9513"/>
                    <a:pt x="10132" y="9599"/>
                    <a:pt x="10436" y="9761"/>
                  </a:cubicBezTo>
                  <a:lnTo>
                    <a:pt x="10641" y="9380"/>
                  </a:lnTo>
                  <a:cubicBezTo>
                    <a:pt x="10274" y="9185"/>
                    <a:pt x="9860" y="9080"/>
                    <a:pt x="9446" y="9080"/>
                  </a:cubicBezTo>
                  <a:lnTo>
                    <a:pt x="7643" y="9080"/>
                  </a:lnTo>
                  <a:lnTo>
                    <a:pt x="7643" y="7881"/>
                  </a:lnTo>
                  <a:cubicBezTo>
                    <a:pt x="8542" y="7310"/>
                    <a:pt x="9085" y="6325"/>
                    <a:pt x="9085" y="5264"/>
                  </a:cubicBezTo>
                  <a:lnTo>
                    <a:pt x="9085" y="1366"/>
                  </a:lnTo>
                  <a:cubicBezTo>
                    <a:pt x="9085" y="615"/>
                    <a:pt x="8471" y="1"/>
                    <a:pt x="77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7"/>
            <p:cNvSpPr/>
            <p:nvPr/>
          </p:nvSpPr>
          <p:spPr>
            <a:xfrm>
              <a:off x="1843211" y="3762077"/>
              <a:ext cx="31173" cy="131453"/>
            </a:xfrm>
            <a:custGeom>
              <a:avLst/>
              <a:gdLst/>
              <a:ahLst/>
              <a:cxnLst/>
              <a:rect l="l" t="t" r="r" b="b"/>
              <a:pathLst>
                <a:path w="1210" h="5102" extrusionOk="0">
                  <a:moveTo>
                    <a:pt x="277" y="1"/>
                  </a:moveTo>
                  <a:lnTo>
                    <a:pt x="1" y="334"/>
                  </a:lnTo>
                  <a:cubicBezTo>
                    <a:pt x="491" y="733"/>
                    <a:pt x="776" y="1328"/>
                    <a:pt x="776" y="1956"/>
                  </a:cubicBezTo>
                  <a:lnTo>
                    <a:pt x="776" y="5102"/>
                  </a:lnTo>
                  <a:lnTo>
                    <a:pt x="1205" y="5102"/>
                  </a:lnTo>
                  <a:lnTo>
                    <a:pt x="1205" y="1956"/>
                  </a:lnTo>
                  <a:cubicBezTo>
                    <a:pt x="1209" y="1200"/>
                    <a:pt x="867" y="476"/>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7"/>
            <p:cNvSpPr/>
            <p:nvPr/>
          </p:nvSpPr>
          <p:spPr>
            <a:xfrm>
              <a:off x="1566032" y="3853311"/>
              <a:ext cx="11181" cy="40219"/>
            </a:xfrm>
            <a:custGeom>
              <a:avLst/>
              <a:gdLst/>
              <a:ahLst/>
              <a:cxnLst/>
              <a:rect l="l" t="t" r="r" b="b"/>
              <a:pathLst>
                <a:path w="434" h="1561" extrusionOk="0">
                  <a:moveTo>
                    <a:pt x="0" y="0"/>
                  </a:moveTo>
                  <a:lnTo>
                    <a:pt x="0" y="1561"/>
                  </a:lnTo>
                  <a:lnTo>
                    <a:pt x="433" y="1561"/>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7"/>
            <p:cNvSpPr/>
            <p:nvPr/>
          </p:nvSpPr>
          <p:spPr>
            <a:xfrm>
              <a:off x="1640332" y="3513548"/>
              <a:ext cx="100551" cy="169714"/>
            </a:xfrm>
            <a:custGeom>
              <a:avLst/>
              <a:gdLst/>
              <a:ahLst/>
              <a:cxnLst/>
              <a:rect l="l" t="t" r="r" b="b"/>
              <a:pathLst>
                <a:path w="3903" h="6587" extrusionOk="0">
                  <a:moveTo>
                    <a:pt x="1371" y="1"/>
                  </a:moveTo>
                  <a:cubicBezTo>
                    <a:pt x="614" y="1"/>
                    <a:pt x="0" y="610"/>
                    <a:pt x="0" y="1366"/>
                  </a:cubicBezTo>
                  <a:lnTo>
                    <a:pt x="0" y="5259"/>
                  </a:lnTo>
                  <a:cubicBezTo>
                    <a:pt x="0" y="5721"/>
                    <a:pt x="100" y="6173"/>
                    <a:pt x="300" y="6587"/>
                  </a:cubicBezTo>
                  <a:lnTo>
                    <a:pt x="685" y="6406"/>
                  </a:lnTo>
                  <a:cubicBezTo>
                    <a:pt x="519" y="6044"/>
                    <a:pt x="428" y="5654"/>
                    <a:pt x="433" y="5259"/>
                  </a:cubicBezTo>
                  <a:lnTo>
                    <a:pt x="433" y="3603"/>
                  </a:lnTo>
                  <a:lnTo>
                    <a:pt x="1799" y="3603"/>
                  </a:lnTo>
                  <a:lnTo>
                    <a:pt x="1799" y="3170"/>
                  </a:lnTo>
                  <a:lnTo>
                    <a:pt x="433" y="3170"/>
                  </a:lnTo>
                  <a:lnTo>
                    <a:pt x="433" y="1366"/>
                  </a:lnTo>
                  <a:cubicBezTo>
                    <a:pt x="433" y="853"/>
                    <a:pt x="852" y="429"/>
                    <a:pt x="1371" y="429"/>
                  </a:cubicBezTo>
                  <a:lnTo>
                    <a:pt x="3902" y="429"/>
                  </a:lnTo>
                  <a:lnTo>
                    <a:pt x="39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7"/>
            <p:cNvSpPr/>
            <p:nvPr/>
          </p:nvSpPr>
          <p:spPr>
            <a:xfrm>
              <a:off x="1676966" y="3679810"/>
              <a:ext cx="23341" cy="21359"/>
            </a:xfrm>
            <a:custGeom>
              <a:avLst/>
              <a:gdLst/>
              <a:ahLst/>
              <a:cxnLst/>
              <a:rect l="l" t="t" r="r" b="b"/>
              <a:pathLst>
                <a:path w="906" h="829" extrusionOk="0">
                  <a:moveTo>
                    <a:pt x="329" y="1"/>
                  </a:moveTo>
                  <a:lnTo>
                    <a:pt x="1" y="286"/>
                  </a:lnTo>
                  <a:cubicBezTo>
                    <a:pt x="201" y="510"/>
                    <a:pt x="448" y="695"/>
                    <a:pt x="719" y="829"/>
                  </a:cubicBezTo>
                  <a:lnTo>
                    <a:pt x="905" y="438"/>
                  </a:lnTo>
                  <a:cubicBezTo>
                    <a:pt x="686" y="329"/>
                    <a:pt x="486" y="181"/>
                    <a:pt x="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7"/>
            <p:cNvSpPr/>
            <p:nvPr/>
          </p:nvSpPr>
          <p:spPr>
            <a:xfrm>
              <a:off x="1665089" y="3662521"/>
              <a:ext cx="14479" cy="14609"/>
            </a:xfrm>
            <a:custGeom>
              <a:avLst/>
              <a:gdLst/>
              <a:ahLst/>
              <a:cxnLst/>
              <a:rect l="l" t="t" r="r" b="b"/>
              <a:pathLst>
                <a:path w="562" h="567" extrusionOk="0">
                  <a:moveTo>
                    <a:pt x="410" y="1"/>
                  </a:moveTo>
                  <a:lnTo>
                    <a:pt x="0" y="129"/>
                  </a:lnTo>
                  <a:cubicBezTo>
                    <a:pt x="43" y="281"/>
                    <a:pt x="105" y="429"/>
                    <a:pt x="186" y="567"/>
                  </a:cubicBezTo>
                  <a:lnTo>
                    <a:pt x="562" y="357"/>
                  </a:lnTo>
                  <a:cubicBezTo>
                    <a:pt x="500" y="243"/>
                    <a:pt x="448" y="124"/>
                    <a:pt x="4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7"/>
            <p:cNvSpPr/>
            <p:nvPr/>
          </p:nvSpPr>
          <p:spPr>
            <a:xfrm>
              <a:off x="1787435" y="3836615"/>
              <a:ext cx="11181" cy="11182"/>
            </a:xfrm>
            <a:custGeom>
              <a:avLst/>
              <a:gdLst/>
              <a:ahLst/>
              <a:cxnLst/>
              <a:rect l="l" t="t" r="r" b="b"/>
              <a:pathLst>
                <a:path w="434" h="434" extrusionOk="0">
                  <a:moveTo>
                    <a:pt x="0" y="1"/>
                  </a:moveTo>
                  <a:lnTo>
                    <a:pt x="0"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7"/>
            <p:cNvSpPr/>
            <p:nvPr/>
          </p:nvSpPr>
          <p:spPr>
            <a:xfrm>
              <a:off x="1697808" y="3537716"/>
              <a:ext cx="44672" cy="44522"/>
            </a:xfrm>
            <a:custGeom>
              <a:avLst/>
              <a:gdLst/>
              <a:ahLst/>
              <a:cxnLst/>
              <a:rect l="l" t="t" r="r" b="b"/>
              <a:pathLst>
                <a:path w="1734" h="1728" extrusionOk="0">
                  <a:moveTo>
                    <a:pt x="653" y="0"/>
                  </a:moveTo>
                  <a:lnTo>
                    <a:pt x="653" y="647"/>
                  </a:lnTo>
                  <a:lnTo>
                    <a:pt x="1" y="647"/>
                  </a:lnTo>
                  <a:lnTo>
                    <a:pt x="1" y="1080"/>
                  </a:lnTo>
                  <a:lnTo>
                    <a:pt x="653" y="1080"/>
                  </a:lnTo>
                  <a:lnTo>
                    <a:pt x="653" y="1728"/>
                  </a:lnTo>
                  <a:lnTo>
                    <a:pt x="1086" y="1728"/>
                  </a:lnTo>
                  <a:lnTo>
                    <a:pt x="1086" y="1080"/>
                  </a:lnTo>
                  <a:lnTo>
                    <a:pt x="1733" y="1080"/>
                  </a:lnTo>
                  <a:lnTo>
                    <a:pt x="1733" y="647"/>
                  </a:lnTo>
                  <a:lnTo>
                    <a:pt x="1086" y="647"/>
                  </a:lnTo>
                  <a:lnTo>
                    <a:pt x="108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 name="Google Shape;1228;p47"/>
          <p:cNvGrpSpPr/>
          <p:nvPr/>
        </p:nvGrpSpPr>
        <p:grpSpPr>
          <a:xfrm>
            <a:off x="931348" y="3513419"/>
            <a:ext cx="308351" cy="380111"/>
            <a:chOff x="931348" y="3513419"/>
            <a:chExt cx="308351" cy="380111"/>
          </a:xfrm>
        </p:grpSpPr>
        <p:sp>
          <p:nvSpPr>
            <p:cNvPr id="1229" name="Google Shape;1229;p47"/>
            <p:cNvSpPr/>
            <p:nvPr/>
          </p:nvSpPr>
          <p:spPr>
            <a:xfrm>
              <a:off x="1211231" y="3768467"/>
              <a:ext cx="28468" cy="125063"/>
            </a:xfrm>
            <a:custGeom>
              <a:avLst/>
              <a:gdLst/>
              <a:ahLst/>
              <a:cxnLst/>
              <a:rect l="l" t="t" r="r" b="b"/>
              <a:pathLst>
                <a:path w="1105" h="4854" extrusionOk="0">
                  <a:moveTo>
                    <a:pt x="291" y="0"/>
                  </a:moveTo>
                  <a:lnTo>
                    <a:pt x="1" y="319"/>
                  </a:lnTo>
                  <a:cubicBezTo>
                    <a:pt x="429" y="714"/>
                    <a:pt x="672" y="1271"/>
                    <a:pt x="676" y="1856"/>
                  </a:cubicBezTo>
                  <a:lnTo>
                    <a:pt x="676" y="4854"/>
                  </a:lnTo>
                  <a:lnTo>
                    <a:pt x="1105" y="4854"/>
                  </a:lnTo>
                  <a:lnTo>
                    <a:pt x="1105" y="1856"/>
                  </a:lnTo>
                  <a:cubicBezTo>
                    <a:pt x="1105" y="1152"/>
                    <a:pt x="810" y="476"/>
                    <a:pt x="2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7"/>
            <p:cNvSpPr/>
            <p:nvPr/>
          </p:nvSpPr>
          <p:spPr>
            <a:xfrm>
              <a:off x="931348" y="3856970"/>
              <a:ext cx="11181" cy="36561"/>
            </a:xfrm>
            <a:custGeom>
              <a:avLst/>
              <a:gdLst/>
              <a:ahLst/>
              <a:cxnLst/>
              <a:rect l="l" t="t" r="r" b="b"/>
              <a:pathLst>
                <a:path w="434" h="1419" extrusionOk="0">
                  <a:moveTo>
                    <a:pt x="1" y="1"/>
                  </a:moveTo>
                  <a:lnTo>
                    <a:pt x="1" y="1419"/>
                  </a:lnTo>
                  <a:lnTo>
                    <a:pt x="434" y="1419"/>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7"/>
            <p:cNvSpPr/>
            <p:nvPr/>
          </p:nvSpPr>
          <p:spPr>
            <a:xfrm>
              <a:off x="931348" y="3617407"/>
              <a:ext cx="277694" cy="267544"/>
            </a:xfrm>
            <a:custGeom>
              <a:avLst/>
              <a:gdLst/>
              <a:ahLst/>
              <a:cxnLst/>
              <a:rect l="l" t="t" r="r" b="b"/>
              <a:pathLst>
                <a:path w="10779" h="10384" extrusionOk="0">
                  <a:moveTo>
                    <a:pt x="8076" y="438"/>
                  </a:moveTo>
                  <a:lnTo>
                    <a:pt x="8076" y="2066"/>
                  </a:lnTo>
                  <a:cubicBezTo>
                    <a:pt x="8076" y="3222"/>
                    <a:pt x="7143" y="4155"/>
                    <a:pt x="5987" y="4159"/>
                  </a:cubicBezTo>
                  <a:cubicBezTo>
                    <a:pt x="4835" y="4155"/>
                    <a:pt x="3898" y="3222"/>
                    <a:pt x="3898" y="2066"/>
                  </a:cubicBezTo>
                  <a:lnTo>
                    <a:pt x="3898" y="438"/>
                  </a:lnTo>
                  <a:close/>
                  <a:moveTo>
                    <a:pt x="4764" y="4269"/>
                  </a:moveTo>
                  <a:cubicBezTo>
                    <a:pt x="5145" y="4481"/>
                    <a:pt x="5567" y="4587"/>
                    <a:pt x="5989" y="4587"/>
                  </a:cubicBezTo>
                  <a:cubicBezTo>
                    <a:pt x="6412" y="4587"/>
                    <a:pt x="6834" y="4481"/>
                    <a:pt x="7215" y="4269"/>
                  </a:cubicBezTo>
                  <a:lnTo>
                    <a:pt x="7215" y="4269"/>
                  </a:lnTo>
                  <a:lnTo>
                    <a:pt x="7210" y="5349"/>
                  </a:lnTo>
                  <a:lnTo>
                    <a:pt x="5987" y="7310"/>
                  </a:lnTo>
                  <a:lnTo>
                    <a:pt x="4764" y="5349"/>
                  </a:lnTo>
                  <a:lnTo>
                    <a:pt x="4764" y="4269"/>
                  </a:lnTo>
                  <a:close/>
                  <a:moveTo>
                    <a:pt x="8806" y="7933"/>
                  </a:moveTo>
                  <a:cubicBezTo>
                    <a:pt x="9215" y="7933"/>
                    <a:pt x="9608" y="8251"/>
                    <a:pt x="9608" y="8728"/>
                  </a:cubicBezTo>
                  <a:cubicBezTo>
                    <a:pt x="9604" y="9166"/>
                    <a:pt x="9251" y="9522"/>
                    <a:pt x="8814" y="9522"/>
                  </a:cubicBezTo>
                  <a:cubicBezTo>
                    <a:pt x="8105" y="9522"/>
                    <a:pt x="7752" y="8666"/>
                    <a:pt x="8252" y="8166"/>
                  </a:cubicBezTo>
                  <a:cubicBezTo>
                    <a:pt x="8413" y="8005"/>
                    <a:pt x="8612" y="7933"/>
                    <a:pt x="8806" y="7933"/>
                  </a:cubicBezTo>
                  <a:close/>
                  <a:moveTo>
                    <a:pt x="3465" y="0"/>
                  </a:moveTo>
                  <a:lnTo>
                    <a:pt x="3465" y="2061"/>
                  </a:lnTo>
                  <a:cubicBezTo>
                    <a:pt x="3460" y="2794"/>
                    <a:pt x="3779" y="3484"/>
                    <a:pt x="4326" y="3964"/>
                  </a:cubicBezTo>
                  <a:lnTo>
                    <a:pt x="4326" y="5192"/>
                  </a:lnTo>
                  <a:lnTo>
                    <a:pt x="2513" y="5192"/>
                  </a:lnTo>
                  <a:lnTo>
                    <a:pt x="2513" y="3227"/>
                  </a:lnTo>
                  <a:lnTo>
                    <a:pt x="2080" y="3227"/>
                  </a:lnTo>
                  <a:lnTo>
                    <a:pt x="2080" y="5235"/>
                  </a:lnTo>
                  <a:cubicBezTo>
                    <a:pt x="876" y="5454"/>
                    <a:pt x="5" y="6496"/>
                    <a:pt x="1" y="7719"/>
                  </a:cubicBezTo>
                  <a:lnTo>
                    <a:pt x="1" y="8866"/>
                  </a:lnTo>
                  <a:lnTo>
                    <a:pt x="434" y="8866"/>
                  </a:lnTo>
                  <a:lnTo>
                    <a:pt x="434" y="7719"/>
                  </a:lnTo>
                  <a:cubicBezTo>
                    <a:pt x="438" y="6563"/>
                    <a:pt x="1371" y="5630"/>
                    <a:pt x="2527" y="5625"/>
                  </a:cubicBezTo>
                  <a:lnTo>
                    <a:pt x="2970" y="5625"/>
                  </a:lnTo>
                  <a:lnTo>
                    <a:pt x="2970" y="7081"/>
                  </a:lnTo>
                  <a:cubicBezTo>
                    <a:pt x="2147" y="7191"/>
                    <a:pt x="1533" y="7895"/>
                    <a:pt x="1528" y="8728"/>
                  </a:cubicBezTo>
                  <a:lnTo>
                    <a:pt x="1528" y="10384"/>
                  </a:lnTo>
                  <a:lnTo>
                    <a:pt x="2494" y="10384"/>
                  </a:lnTo>
                  <a:lnTo>
                    <a:pt x="2494" y="9951"/>
                  </a:lnTo>
                  <a:lnTo>
                    <a:pt x="1961" y="9951"/>
                  </a:lnTo>
                  <a:lnTo>
                    <a:pt x="1961" y="8728"/>
                  </a:lnTo>
                  <a:cubicBezTo>
                    <a:pt x="1961" y="8052"/>
                    <a:pt x="2508" y="7500"/>
                    <a:pt x="3184" y="7500"/>
                  </a:cubicBezTo>
                  <a:cubicBezTo>
                    <a:pt x="3865" y="7500"/>
                    <a:pt x="4412" y="8052"/>
                    <a:pt x="4412" y="8728"/>
                  </a:cubicBezTo>
                  <a:lnTo>
                    <a:pt x="4412" y="9951"/>
                  </a:lnTo>
                  <a:lnTo>
                    <a:pt x="3879" y="9951"/>
                  </a:lnTo>
                  <a:lnTo>
                    <a:pt x="3879" y="10384"/>
                  </a:lnTo>
                  <a:lnTo>
                    <a:pt x="4845" y="10384"/>
                  </a:lnTo>
                  <a:lnTo>
                    <a:pt x="4845" y="8728"/>
                  </a:lnTo>
                  <a:cubicBezTo>
                    <a:pt x="4840" y="7895"/>
                    <a:pt x="4226" y="7191"/>
                    <a:pt x="3403" y="7081"/>
                  </a:cubicBezTo>
                  <a:lnTo>
                    <a:pt x="3403" y="5625"/>
                  </a:lnTo>
                  <a:lnTo>
                    <a:pt x="4426" y="5625"/>
                  </a:lnTo>
                  <a:lnTo>
                    <a:pt x="5987" y="8123"/>
                  </a:lnTo>
                  <a:lnTo>
                    <a:pt x="7548" y="5625"/>
                  </a:lnTo>
                  <a:lnTo>
                    <a:pt x="8595" y="5625"/>
                  </a:lnTo>
                  <a:lnTo>
                    <a:pt x="8595" y="7519"/>
                  </a:lnTo>
                  <a:cubicBezTo>
                    <a:pt x="7971" y="7633"/>
                    <a:pt x="7534" y="8204"/>
                    <a:pt x="7591" y="8837"/>
                  </a:cubicBezTo>
                  <a:cubicBezTo>
                    <a:pt x="7648" y="9465"/>
                    <a:pt x="8176" y="9951"/>
                    <a:pt x="8809" y="9951"/>
                  </a:cubicBezTo>
                  <a:cubicBezTo>
                    <a:pt x="9447" y="9951"/>
                    <a:pt x="9975" y="9465"/>
                    <a:pt x="10032" y="8837"/>
                  </a:cubicBezTo>
                  <a:cubicBezTo>
                    <a:pt x="10089" y="8204"/>
                    <a:pt x="9651" y="7633"/>
                    <a:pt x="9028" y="7519"/>
                  </a:cubicBezTo>
                  <a:lnTo>
                    <a:pt x="9028" y="5625"/>
                  </a:lnTo>
                  <a:lnTo>
                    <a:pt x="9447" y="5625"/>
                  </a:lnTo>
                  <a:cubicBezTo>
                    <a:pt x="9837" y="5625"/>
                    <a:pt x="10217" y="5735"/>
                    <a:pt x="10551" y="5944"/>
                  </a:cubicBezTo>
                  <a:lnTo>
                    <a:pt x="10779" y="5578"/>
                  </a:lnTo>
                  <a:cubicBezTo>
                    <a:pt x="10508" y="5406"/>
                    <a:pt x="10208" y="5292"/>
                    <a:pt x="9889" y="5235"/>
                  </a:cubicBezTo>
                  <a:lnTo>
                    <a:pt x="9889" y="533"/>
                  </a:lnTo>
                  <a:lnTo>
                    <a:pt x="9461" y="533"/>
                  </a:lnTo>
                  <a:lnTo>
                    <a:pt x="9461" y="5192"/>
                  </a:lnTo>
                  <a:lnTo>
                    <a:pt x="7643" y="5192"/>
                  </a:lnTo>
                  <a:lnTo>
                    <a:pt x="7643" y="3964"/>
                  </a:lnTo>
                  <a:cubicBezTo>
                    <a:pt x="8195" y="3484"/>
                    <a:pt x="8509" y="2794"/>
                    <a:pt x="8509" y="2061"/>
                  </a:cubicBezTo>
                  <a:lnTo>
                    <a:pt x="85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7"/>
            <p:cNvSpPr/>
            <p:nvPr/>
          </p:nvSpPr>
          <p:spPr>
            <a:xfrm>
              <a:off x="984805" y="3513419"/>
              <a:ext cx="200716" cy="175975"/>
            </a:xfrm>
            <a:custGeom>
              <a:avLst/>
              <a:gdLst/>
              <a:ahLst/>
              <a:cxnLst/>
              <a:rect l="l" t="t" r="r" b="b"/>
              <a:pathLst>
                <a:path w="7791" h="6830" extrusionOk="0">
                  <a:moveTo>
                    <a:pt x="2180" y="1"/>
                  </a:moveTo>
                  <a:cubicBezTo>
                    <a:pt x="1585" y="1"/>
                    <a:pt x="1100" y="486"/>
                    <a:pt x="1100" y="1086"/>
                  </a:cubicBezTo>
                  <a:lnTo>
                    <a:pt x="1100" y="1847"/>
                  </a:lnTo>
                  <a:cubicBezTo>
                    <a:pt x="395" y="2580"/>
                    <a:pt x="0" y="3565"/>
                    <a:pt x="5" y="4584"/>
                  </a:cubicBezTo>
                  <a:lnTo>
                    <a:pt x="5" y="6830"/>
                  </a:lnTo>
                  <a:lnTo>
                    <a:pt x="438" y="6830"/>
                  </a:lnTo>
                  <a:lnTo>
                    <a:pt x="438" y="4584"/>
                  </a:lnTo>
                  <a:cubicBezTo>
                    <a:pt x="433" y="3846"/>
                    <a:pt x="667" y="3123"/>
                    <a:pt x="1100" y="2523"/>
                  </a:cubicBezTo>
                  <a:lnTo>
                    <a:pt x="1100" y="3608"/>
                  </a:lnTo>
                  <a:lnTo>
                    <a:pt x="2632" y="3608"/>
                  </a:lnTo>
                  <a:lnTo>
                    <a:pt x="2632" y="3175"/>
                  </a:lnTo>
                  <a:lnTo>
                    <a:pt x="1533" y="3175"/>
                  </a:lnTo>
                  <a:lnTo>
                    <a:pt x="1533" y="1086"/>
                  </a:lnTo>
                  <a:cubicBezTo>
                    <a:pt x="1533" y="724"/>
                    <a:pt x="1823" y="434"/>
                    <a:pt x="2180" y="434"/>
                  </a:cubicBezTo>
                  <a:lnTo>
                    <a:pt x="5639" y="434"/>
                  </a:lnTo>
                  <a:cubicBezTo>
                    <a:pt x="6001" y="434"/>
                    <a:pt x="6291" y="724"/>
                    <a:pt x="6291" y="1086"/>
                  </a:cubicBezTo>
                  <a:lnTo>
                    <a:pt x="6291" y="3175"/>
                  </a:lnTo>
                  <a:lnTo>
                    <a:pt x="3065" y="3175"/>
                  </a:lnTo>
                  <a:lnTo>
                    <a:pt x="3065" y="3608"/>
                  </a:lnTo>
                  <a:lnTo>
                    <a:pt x="6724" y="3608"/>
                  </a:lnTo>
                  <a:lnTo>
                    <a:pt x="6724" y="2504"/>
                  </a:lnTo>
                  <a:cubicBezTo>
                    <a:pt x="7077" y="2994"/>
                    <a:pt x="7295" y="3565"/>
                    <a:pt x="7362" y="4165"/>
                  </a:cubicBezTo>
                  <a:lnTo>
                    <a:pt x="7790" y="4117"/>
                  </a:lnTo>
                  <a:cubicBezTo>
                    <a:pt x="7700" y="3256"/>
                    <a:pt x="7319" y="2452"/>
                    <a:pt x="6720" y="1833"/>
                  </a:cubicBezTo>
                  <a:lnTo>
                    <a:pt x="6720" y="1086"/>
                  </a:lnTo>
                  <a:cubicBezTo>
                    <a:pt x="6720" y="486"/>
                    <a:pt x="6239" y="1"/>
                    <a:pt x="56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7"/>
            <p:cNvSpPr/>
            <p:nvPr/>
          </p:nvSpPr>
          <p:spPr>
            <a:xfrm>
              <a:off x="1204868" y="3803636"/>
              <a:ext cx="12521" cy="12651"/>
            </a:xfrm>
            <a:custGeom>
              <a:avLst/>
              <a:gdLst/>
              <a:ahLst/>
              <a:cxnLst/>
              <a:rect l="l" t="t" r="r" b="b"/>
              <a:pathLst>
                <a:path w="486" h="491" extrusionOk="0">
                  <a:moveTo>
                    <a:pt x="414" y="1"/>
                  </a:moveTo>
                  <a:lnTo>
                    <a:pt x="0" y="129"/>
                  </a:lnTo>
                  <a:cubicBezTo>
                    <a:pt x="38" y="243"/>
                    <a:pt x="53" y="367"/>
                    <a:pt x="53" y="491"/>
                  </a:cubicBezTo>
                  <a:lnTo>
                    <a:pt x="486" y="491"/>
                  </a:lnTo>
                  <a:cubicBezTo>
                    <a:pt x="486" y="324"/>
                    <a:pt x="462" y="158"/>
                    <a:pt x="4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7"/>
            <p:cNvSpPr/>
            <p:nvPr/>
          </p:nvSpPr>
          <p:spPr>
            <a:xfrm>
              <a:off x="1182918" y="3774960"/>
              <a:ext cx="26999" cy="23446"/>
            </a:xfrm>
            <a:custGeom>
              <a:avLst/>
              <a:gdLst/>
              <a:ahLst/>
              <a:cxnLst/>
              <a:rect l="l" t="t" r="r" b="b"/>
              <a:pathLst>
                <a:path w="1048" h="910" extrusionOk="0">
                  <a:moveTo>
                    <a:pt x="115" y="0"/>
                  </a:moveTo>
                  <a:lnTo>
                    <a:pt x="0" y="419"/>
                  </a:lnTo>
                  <a:cubicBezTo>
                    <a:pt x="281" y="495"/>
                    <a:pt x="529" y="666"/>
                    <a:pt x="690" y="909"/>
                  </a:cubicBezTo>
                  <a:lnTo>
                    <a:pt x="1047" y="666"/>
                  </a:lnTo>
                  <a:cubicBezTo>
                    <a:pt x="824" y="338"/>
                    <a:pt x="495" y="105"/>
                    <a:pt x="1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7"/>
            <p:cNvSpPr/>
            <p:nvPr/>
          </p:nvSpPr>
          <p:spPr>
            <a:xfrm>
              <a:off x="1152750" y="3836615"/>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7"/>
            <p:cNvSpPr/>
            <p:nvPr/>
          </p:nvSpPr>
          <p:spPr>
            <a:xfrm>
              <a:off x="1048052" y="3685813"/>
              <a:ext cx="21486" cy="21617"/>
            </a:xfrm>
            <a:custGeom>
              <a:avLst/>
              <a:gdLst/>
              <a:ahLst/>
              <a:cxnLst/>
              <a:rect l="l" t="t" r="r" b="b"/>
              <a:pathLst>
                <a:path w="834" h="839" extrusionOk="0">
                  <a:moveTo>
                    <a:pt x="382" y="1"/>
                  </a:moveTo>
                  <a:lnTo>
                    <a:pt x="1" y="205"/>
                  </a:lnTo>
                  <a:cubicBezTo>
                    <a:pt x="144" y="467"/>
                    <a:pt x="353" y="686"/>
                    <a:pt x="610" y="838"/>
                  </a:cubicBezTo>
                  <a:lnTo>
                    <a:pt x="834" y="467"/>
                  </a:lnTo>
                  <a:cubicBezTo>
                    <a:pt x="643" y="353"/>
                    <a:pt x="486" y="191"/>
                    <a:pt x="3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7"/>
            <p:cNvSpPr/>
            <p:nvPr/>
          </p:nvSpPr>
          <p:spPr>
            <a:xfrm>
              <a:off x="1063252" y="3537587"/>
              <a:ext cx="44672" cy="44651"/>
            </a:xfrm>
            <a:custGeom>
              <a:avLst/>
              <a:gdLst/>
              <a:ahLst/>
              <a:cxnLst/>
              <a:rect l="l" t="t" r="r" b="b"/>
              <a:pathLst>
                <a:path w="1734" h="1733" extrusionOk="0">
                  <a:moveTo>
                    <a:pt x="648" y="0"/>
                  </a:moveTo>
                  <a:lnTo>
                    <a:pt x="648" y="652"/>
                  </a:lnTo>
                  <a:lnTo>
                    <a:pt x="1" y="652"/>
                  </a:lnTo>
                  <a:lnTo>
                    <a:pt x="1" y="1085"/>
                  </a:lnTo>
                  <a:lnTo>
                    <a:pt x="648" y="1085"/>
                  </a:lnTo>
                  <a:lnTo>
                    <a:pt x="648" y="1733"/>
                  </a:lnTo>
                  <a:lnTo>
                    <a:pt x="1081" y="1733"/>
                  </a:lnTo>
                  <a:lnTo>
                    <a:pt x="1081" y="1085"/>
                  </a:lnTo>
                  <a:lnTo>
                    <a:pt x="1733" y="1085"/>
                  </a:lnTo>
                  <a:lnTo>
                    <a:pt x="1733" y="652"/>
                  </a:lnTo>
                  <a:lnTo>
                    <a:pt x="1081" y="652"/>
                  </a:lnTo>
                  <a:lnTo>
                    <a:pt x="1081" y="5"/>
                  </a:lnTo>
                  <a:lnTo>
                    <a:pt x="64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47"/>
          <p:cNvGrpSpPr/>
          <p:nvPr/>
        </p:nvGrpSpPr>
        <p:grpSpPr>
          <a:xfrm>
            <a:off x="3433891" y="2323617"/>
            <a:ext cx="380074" cy="378797"/>
            <a:chOff x="3433891" y="2323617"/>
            <a:chExt cx="380074" cy="378797"/>
          </a:xfrm>
        </p:grpSpPr>
        <p:sp>
          <p:nvSpPr>
            <p:cNvPr id="1239" name="Google Shape;1239;p47"/>
            <p:cNvSpPr/>
            <p:nvPr/>
          </p:nvSpPr>
          <p:spPr>
            <a:xfrm>
              <a:off x="3617784" y="2369273"/>
              <a:ext cx="15354" cy="15330"/>
            </a:xfrm>
            <a:custGeom>
              <a:avLst/>
              <a:gdLst/>
              <a:ahLst/>
              <a:cxnLst/>
              <a:rect l="l" t="t" r="r" b="b"/>
              <a:pathLst>
                <a:path w="596" h="595" extrusionOk="0">
                  <a:moveTo>
                    <a:pt x="358" y="0"/>
                  </a:moveTo>
                  <a:lnTo>
                    <a:pt x="1" y="248"/>
                  </a:lnTo>
                  <a:cubicBezTo>
                    <a:pt x="77" y="357"/>
                    <a:pt x="148" y="471"/>
                    <a:pt x="215" y="595"/>
                  </a:cubicBezTo>
                  <a:lnTo>
                    <a:pt x="596" y="386"/>
                  </a:lnTo>
                  <a:cubicBezTo>
                    <a:pt x="524" y="252"/>
                    <a:pt x="443" y="124"/>
                    <a:pt x="3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7"/>
            <p:cNvSpPr/>
            <p:nvPr/>
          </p:nvSpPr>
          <p:spPr>
            <a:xfrm>
              <a:off x="3433891" y="2323617"/>
              <a:ext cx="185876" cy="227015"/>
            </a:xfrm>
            <a:custGeom>
              <a:avLst/>
              <a:gdLst/>
              <a:ahLst/>
              <a:cxnLst/>
              <a:rect l="l" t="t" r="r" b="b"/>
              <a:pathLst>
                <a:path w="7215" h="8811" extrusionOk="0">
                  <a:moveTo>
                    <a:pt x="4118" y="0"/>
                  </a:moveTo>
                  <a:cubicBezTo>
                    <a:pt x="3633" y="0"/>
                    <a:pt x="3143" y="86"/>
                    <a:pt x="2670" y="264"/>
                  </a:cubicBezTo>
                  <a:cubicBezTo>
                    <a:pt x="1067" y="863"/>
                    <a:pt x="1" y="2400"/>
                    <a:pt x="1" y="4113"/>
                  </a:cubicBezTo>
                  <a:lnTo>
                    <a:pt x="1" y="8810"/>
                  </a:lnTo>
                  <a:lnTo>
                    <a:pt x="434" y="8810"/>
                  </a:lnTo>
                  <a:lnTo>
                    <a:pt x="434" y="4113"/>
                  </a:lnTo>
                  <a:cubicBezTo>
                    <a:pt x="434" y="2581"/>
                    <a:pt x="1386" y="1206"/>
                    <a:pt x="2823" y="668"/>
                  </a:cubicBezTo>
                  <a:cubicBezTo>
                    <a:pt x="3244" y="511"/>
                    <a:pt x="3680" y="434"/>
                    <a:pt x="4112" y="434"/>
                  </a:cubicBezTo>
                  <a:cubicBezTo>
                    <a:pt x="5156" y="434"/>
                    <a:pt x="6173" y="878"/>
                    <a:pt x="6887" y="1696"/>
                  </a:cubicBezTo>
                  <a:lnTo>
                    <a:pt x="7215" y="1410"/>
                  </a:lnTo>
                  <a:cubicBezTo>
                    <a:pt x="6419" y="496"/>
                    <a:pt x="5283" y="0"/>
                    <a:pt x="4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7"/>
            <p:cNvSpPr/>
            <p:nvPr/>
          </p:nvSpPr>
          <p:spPr>
            <a:xfrm>
              <a:off x="3433891" y="256163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7"/>
            <p:cNvSpPr/>
            <p:nvPr/>
          </p:nvSpPr>
          <p:spPr>
            <a:xfrm>
              <a:off x="3456330" y="2345956"/>
              <a:ext cx="167250" cy="335357"/>
            </a:xfrm>
            <a:custGeom>
              <a:avLst/>
              <a:gdLst/>
              <a:ahLst/>
              <a:cxnLst/>
              <a:rect l="l" t="t" r="r" b="b"/>
              <a:pathLst>
                <a:path w="6492" h="13016" extrusionOk="0">
                  <a:moveTo>
                    <a:pt x="3246" y="434"/>
                  </a:moveTo>
                  <a:cubicBezTo>
                    <a:pt x="3593" y="434"/>
                    <a:pt x="3941" y="496"/>
                    <a:pt x="4269" y="624"/>
                  </a:cubicBezTo>
                  <a:cubicBezTo>
                    <a:pt x="3946" y="886"/>
                    <a:pt x="3603" y="1119"/>
                    <a:pt x="3246" y="1329"/>
                  </a:cubicBezTo>
                  <a:cubicBezTo>
                    <a:pt x="2884" y="1119"/>
                    <a:pt x="2542" y="886"/>
                    <a:pt x="2223" y="624"/>
                  </a:cubicBezTo>
                  <a:cubicBezTo>
                    <a:pt x="2546" y="496"/>
                    <a:pt x="2894" y="434"/>
                    <a:pt x="3246" y="434"/>
                  </a:cubicBezTo>
                  <a:close/>
                  <a:moveTo>
                    <a:pt x="3246" y="1838"/>
                  </a:moveTo>
                  <a:cubicBezTo>
                    <a:pt x="3670" y="2095"/>
                    <a:pt x="4079" y="2352"/>
                    <a:pt x="4402" y="2656"/>
                  </a:cubicBezTo>
                  <a:lnTo>
                    <a:pt x="2094" y="2656"/>
                  </a:lnTo>
                  <a:cubicBezTo>
                    <a:pt x="2413" y="2352"/>
                    <a:pt x="2822" y="2095"/>
                    <a:pt x="3246" y="1838"/>
                  </a:cubicBezTo>
                  <a:close/>
                  <a:moveTo>
                    <a:pt x="4764" y="3089"/>
                  </a:moveTo>
                  <a:cubicBezTo>
                    <a:pt x="4907" y="3303"/>
                    <a:pt x="5002" y="3551"/>
                    <a:pt x="5031" y="3808"/>
                  </a:cubicBezTo>
                  <a:lnTo>
                    <a:pt x="4402" y="3808"/>
                  </a:lnTo>
                  <a:lnTo>
                    <a:pt x="4402" y="4241"/>
                  </a:lnTo>
                  <a:lnTo>
                    <a:pt x="5035" y="4241"/>
                  </a:lnTo>
                  <a:cubicBezTo>
                    <a:pt x="5011" y="4498"/>
                    <a:pt x="4926" y="4745"/>
                    <a:pt x="4788" y="4964"/>
                  </a:cubicBezTo>
                  <a:lnTo>
                    <a:pt x="1695" y="4964"/>
                  </a:lnTo>
                  <a:cubicBezTo>
                    <a:pt x="1561" y="4745"/>
                    <a:pt x="1476" y="4498"/>
                    <a:pt x="1447" y="4241"/>
                  </a:cubicBezTo>
                  <a:lnTo>
                    <a:pt x="2085" y="4241"/>
                  </a:lnTo>
                  <a:lnTo>
                    <a:pt x="2085" y="3808"/>
                  </a:lnTo>
                  <a:lnTo>
                    <a:pt x="1457" y="3808"/>
                  </a:lnTo>
                  <a:cubicBezTo>
                    <a:pt x="1490" y="3551"/>
                    <a:pt x="1580" y="3303"/>
                    <a:pt x="1723" y="3089"/>
                  </a:cubicBezTo>
                  <a:close/>
                  <a:moveTo>
                    <a:pt x="4440" y="5397"/>
                  </a:moveTo>
                  <a:cubicBezTo>
                    <a:pt x="4112" y="5716"/>
                    <a:pt x="3689" y="5983"/>
                    <a:pt x="3246" y="6254"/>
                  </a:cubicBezTo>
                  <a:cubicBezTo>
                    <a:pt x="2803" y="5983"/>
                    <a:pt x="2380" y="5716"/>
                    <a:pt x="2052" y="5397"/>
                  </a:cubicBezTo>
                  <a:close/>
                  <a:moveTo>
                    <a:pt x="3246" y="6763"/>
                  </a:moveTo>
                  <a:cubicBezTo>
                    <a:pt x="3689" y="7034"/>
                    <a:pt x="4112" y="7301"/>
                    <a:pt x="4440" y="7620"/>
                  </a:cubicBezTo>
                  <a:lnTo>
                    <a:pt x="2056" y="7620"/>
                  </a:lnTo>
                  <a:cubicBezTo>
                    <a:pt x="2380" y="7301"/>
                    <a:pt x="2803" y="7034"/>
                    <a:pt x="3246" y="6763"/>
                  </a:cubicBezTo>
                  <a:close/>
                  <a:moveTo>
                    <a:pt x="4793" y="8053"/>
                  </a:moveTo>
                  <a:cubicBezTo>
                    <a:pt x="4926" y="8271"/>
                    <a:pt x="5011" y="8519"/>
                    <a:pt x="5040" y="8776"/>
                  </a:cubicBezTo>
                  <a:lnTo>
                    <a:pt x="4402" y="8776"/>
                  </a:lnTo>
                  <a:lnTo>
                    <a:pt x="4402" y="9209"/>
                  </a:lnTo>
                  <a:lnTo>
                    <a:pt x="5031" y="9209"/>
                  </a:lnTo>
                  <a:cubicBezTo>
                    <a:pt x="4997" y="9466"/>
                    <a:pt x="4907" y="9713"/>
                    <a:pt x="4764" y="9928"/>
                  </a:cubicBezTo>
                  <a:lnTo>
                    <a:pt x="1723" y="9928"/>
                  </a:lnTo>
                  <a:cubicBezTo>
                    <a:pt x="1580" y="9713"/>
                    <a:pt x="1490" y="9466"/>
                    <a:pt x="1457" y="9209"/>
                  </a:cubicBezTo>
                  <a:lnTo>
                    <a:pt x="2090" y="9209"/>
                  </a:lnTo>
                  <a:lnTo>
                    <a:pt x="2090" y="8776"/>
                  </a:lnTo>
                  <a:lnTo>
                    <a:pt x="1452" y="8776"/>
                  </a:lnTo>
                  <a:cubicBezTo>
                    <a:pt x="1476" y="8519"/>
                    <a:pt x="1561" y="8271"/>
                    <a:pt x="1699" y="8053"/>
                  </a:cubicBezTo>
                  <a:close/>
                  <a:moveTo>
                    <a:pt x="4402" y="10361"/>
                  </a:moveTo>
                  <a:cubicBezTo>
                    <a:pt x="4079" y="10665"/>
                    <a:pt x="3670" y="10922"/>
                    <a:pt x="3246" y="11179"/>
                  </a:cubicBezTo>
                  <a:cubicBezTo>
                    <a:pt x="2822" y="10922"/>
                    <a:pt x="2413" y="10665"/>
                    <a:pt x="2094" y="10361"/>
                  </a:cubicBezTo>
                  <a:close/>
                  <a:moveTo>
                    <a:pt x="1804" y="829"/>
                  </a:moveTo>
                  <a:cubicBezTo>
                    <a:pt x="2123" y="1114"/>
                    <a:pt x="2466" y="1367"/>
                    <a:pt x="2832" y="1581"/>
                  </a:cubicBezTo>
                  <a:cubicBezTo>
                    <a:pt x="1895" y="2166"/>
                    <a:pt x="1009" y="2823"/>
                    <a:pt x="1009" y="4046"/>
                  </a:cubicBezTo>
                  <a:cubicBezTo>
                    <a:pt x="1009" y="5269"/>
                    <a:pt x="1890" y="5925"/>
                    <a:pt x="2832" y="6506"/>
                  </a:cubicBezTo>
                  <a:cubicBezTo>
                    <a:pt x="1895" y="7091"/>
                    <a:pt x="1009" y="7748"/>
                    <a:pt x="1009" y="8971"/>
                  </a:cubicBezTo>
                  <a:cubicBezTo>
                    <a:pt x="1009" y="10194"/>
                    <a:pt x="1890" y="10851"/>
                    <a:pt x="2832" y="11436"/>
                  </a:cubicBezTo>
                  <a:cubicBezTo>
                    <a:pt x="2466" y="11650"/>
                    <a:pt x="2123" y="11902"/>
                    <a:pt x="1804" y="12183"/>
                  </a:cubicBezTo>
                  <a:cubicBezTo>
                    <a:pt x="952" y="11679"/>
                    <a:pt x="429" y="10760"/>
                    <a:pt x="429" y="9770"/>
                  </a:cubicBezTo>
                  <a:lnTo>
                    <a:pt x="434" y="9770"/>
                  </a:lnTo>
                  <a:lnTo>
                    <a:pt x="434" y="3246"/>
                  </a:lnTo>
                  <a:cubicBezTo>
                    <a:pt x="434" y="2257"/>
                    <a:pt x="952" y="1338"/>
                    <a:pt x="1804" y="829"/>
                  </a:cubicBezTo>
                  <a:close/>
                  <a:moveTo>
                    <a:pt x="4688" y="834"/>
                  </a:moveTo>
                  <a:cubicBezTo>
                    <a:pt x="5540" y="1338"/>
                    <a:pt x="6063" y="2257"/>
                    <a:pt x="6063" y="3246"/>
                  </a:cubicBezTo>
                  <a:lnTo>
                    <a:pt x="6063" y="9770"/>
                  </a:lnTo>
                  <a:cubicBezTo>
                    <a:pt x="6063" y="10760"/>
                    <a:pt x="5540" y="11679"/>
                    <a:pt x="4688" y="12188"/>
                  </a:cubicBezTo>
                  <a:cubicBezTo>
                    <a:pt x="4374" y="11902"/>
                    <a:pt x="4026" y="11650"/>
                    <a:pt x="3660" y="11436"/>
                  </a:cubicBezTo>
                  <a:cubicBezTo>
                    <a:pt x="4602" y="10851"/>
                    <a:pt x="5483" y="10194"/>
                    <a:pt x="5483" y="8971"/>
                  </a:cubicBezTo>
                  <a:cubicBezTo>
                    <a:pt x="5483" y="7748"/>
                    <a:pt x="4602" y="7091"/>
                    <a:pt x="3660" y="6511"/>
                  </a:cubicBezTo>
                  <a:cubicBezTo>
                    <a:pt x="4602" y="5925"/>
                    <a:pt x="5483" y="5269"/>
                    <a:pt x="5483" y="4046"/>
                  </a:cubicBezTo>
                  <a:cubicBezTo>
                    <a:pt x="5483" y="2823"/>
                    <a:pt x="4602" y="2166"/>
                    <a:pt x="3660" y="1581"/>
                  </a:cubicBezTo>
                  <a:cubicBezTo>
                    <a:pt x="4026" y="1367"/>
                    <a:pt x="4374" y="1114"/>
                    <a:pt x="4688" y="834"/>
                  </a:cubicBezTo>
                  <a:close/>
                  <a:moveTo>
                    <a:pt x="3246" y="11688"/>
                  </a:moveTo>
                  <a:cubicBezTo>
                    <a:pt x="3608" y="11898"/>
                    <a:pt x="3946" y="12131"/>
                    <a:pt x="4269" y="12392"/>
                  </a:cubicBezTo>
                  <a:cubicBezTo>
                    <a:pt x="3946" y="12521"/>
                    <a:pt x="3593" y="12583"/>
                    <a:pt x="3246" y="12583"/>
                  </a:cubicBezTo>
                  <a:cubicBezTo>
                    <a:pt x="2899" y="12583"/>
                    <a:pt x="2551" y="12521"/>
                    <a:pt x="2223" y="12392"/>
                  </a:cubicBezTo>
                  <a:cubicBezTo>
                    <a:pt x="2546" y="12131"/>
                    <a:pt x="2889" y="11898"/>
                    <a:pt x="3246" y="11688"/>
                  </a:cubicBezTo>
                  <a:close/>
                  <a:moveTo>
                    <a:pt x="3246" y="1"/>
                  </a:moveTo>
                  <a:cubicBezTo>
                    <a:pt x="1452" y="1"/>
                    <a:pt x="1" y="1457"/>
                    <a:pt x="1" y="3246"/>
                  </a:cubicBezTo>
                  <a:lnTo>
                    <a:pt x="1" y="9770"/>
                  </a:lnTo>
                  <a:cubicBezTo>
                    <a:pt x="1" y="11564"/>
                    <a:pt x="1452" y="13016"/>
                    <a:pt x="3246" y="13016"/>
                  </a:cubicBezTo>
                  <a:cubicBezTo>
                    <a:pt x="5040" y="13016"/>
                    <a:pt x="6491" y="11564"/>
                    <a:pt x="6491" y="9770"/>
                  </a:cubicBezTo>
                  <a:lnTo>
                    <a:pt x="6491" y="3246"/>
                  </a:lnTo>
                  <a:cubicBezTo>
                    <a:pt x="6491" y="1452"/>
                    <a:pt x="5035" y="1"/>
                    <a:pt x="32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7"/>
            <p:cNvSpPr/>
            <p:nvPr/>
          </p:nvSpPr>
          <p:spPr>
            <a:xfrm>
              <a:off x="3660343" y="2399186"/>
              <a:ext cx="153622" cy="127897"/>
            </a:xfrm>
            <a:custGeom>
              <a:avLst/>
              <a:gdLst/>
              <a:ahLst/>
              <a:cxnLst/>
              <a:rect l="l" t="t" r="r" b="b"/>
              <a:pathLst>
                <a:path w="5963" h="4964" extrusionOk="0">
                  <a:moveTo>
                    <a:pt x="2279" y="1404"/>
                  </a:moveTo>
                  <a:lnTo>
                    <a:pt x="3222" y="1942"/>
                  </a:lnTo>
                  <a:lnTo>
                    <a:pt x="3222" y="3017"/>
                  </a:lnTo>
                  <a:lnTo>
                    <a:pt x="2279" y="3555"/>
                  </a:lnTo>
                  <a:lnTo>
                    <a:pt x="1342" y="3022"/>
                  </a:lnTo>
                  <a:lnTo>
                    <a:pt x="1342" y="1942"/>
                  </a:lnTo>
                  <a:lnTo>
                    <a:pt x="2279" y="1404"/>
                  </a:lnTo>
                  <a:close/>
                  <a:moveTo>
                    <a:pt x="4592" y="1404"/>
                  </a:moveTo>
                  <a:lnTo>
                    <a:pt x="5530" y="1942"/>
                  </a:lnTo>
                  <a:lnTo>
                    <a:pt x="5530" y="3017"/>
                  </a:lnTo>
                  <a:lnTo>
                    <a:pt x="4592" y="3555"/>
                  </a:lnTo>
                  <a:lnTo>
                    <a:pt x="3655" y="3022"/>
                  </a:lnTo>
                  <a:lnTo>
                    <a:pt x="3655" y="1942"/>
                  </a:lnTo>
                  <a:lnTo>
                    <a:pt x="4592" y="1404"/>
                  </a:lnTo>
                  <a:close/>
                  <a:moveTo>
                    <a:pt x="2065" y="0"/>
                  </a:moveTo>
                  <a:lnTo>
                    <a:pt x="2065" y="1028"/>
                  </a:lnTo>
                  <a:lnTo>
                    <a:pt x="1133" y="1561"/>
                  </a:lnTo>
                  <a:lnTo>
                    <a:pt x="238" y="971"/>
                  </a:lnTo>
                  <a:lnTo>
                    <a:pt x="0" y="1333"/>
                  </a:lnTo>
                  <a:lnTo>
                    <a:pt x="909" y="1932"/>
                  </a:lnTo>
                  <a:lnTo>
                    <a:pt x="909" y="3027"/>
                  </a:lnTo>
                  <a:lnTo>
                    <a:pt x="0" y="3626"/>
                  </a:lnTo>
                  <a:lnTo>
                    <a:pt x="238" y="3988"/>
                  </a:lnTo>
                  <a:lnTo>
                    <a:pt x="1133" y="3398"/>
                  </a:lnTo>
                  <a:lnTo>
                    <a:pt x="2279" y="4059"/>
                  </a:lnTo>
                  <a:lnTo>
                    <a:pt x="3436" y="3393"/>
                  </a:lnTo>
                  <a:lnTo>
                    <a:pt x="4373" y="3931"/>
                  </a:lnTo>
                  <a:lnTo>
                    <a:pt x="4373" y="4963"/>
                  </a:lnTo>
                  <a:lnTo>
                    <a:pt x="4811" y="4963"/>
                  </a:lnTo>
                  <a:lnTo>
                    <a:pt x="4811" y="3931"/>
                  </a:lnTo>
                  <a:lnTo>
                    <a:pt x="5963" y="3269"/>
                  </a:lnTo>
                  <a:lnTo>
                    <a:pt x="5963" y="1690"/>
                  </a:lnTo>
                  <a:lnTo>
                    <a:pt x="4592" y="904"/>
                  </a:lnTo>
                  <a:lnTo>
                    <a:pt x="3436" y="1566"/>
                  </a:lnTo>
                  <a:lnTo>
                    <a:pt x="2498" y="1028"/>
                  </a:lnTo>
                  <a:lnTo>
                    <a:pt x="24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7"/>
            <p:cNvSpPr/>
            <p:nvPr/>
          </p:nvSpPr>
          <p:spPr>
            <a:xfrm>
              <a:off x="3724698" y="237723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7"/>
            <p:cNvSpPr/>
            <p:nvPr/>
          </p:nvSpPr>
          <p:spPr>
            <a:xfrm>
              <a:off x="3702388" y="237723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7"/>
            <p:cNvSpPr/>
            <p:nvPr/>
          </p:nvSpPr>
          <p:spPr>
            <a:xfrm>
              <a:off x="3761848" y="253785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7"/>
            <p:cNvSpPr/>
            <p:nvPr/>
          </p:nvSpPr>
          <p:spPr>
            <a:xfrm>
              <a:off x="3784287" y="253785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7"/>
            <p:cNvSpPr/>
            <p:nvPr/>
          </p:nvSpPr>
          <p:spPr>
            <a:xfrm>
              <a:off x="3434020" y="2389859"/>
              <a:ext cx="287767" cy="312555"/>
            </a:xfrm>
            <a:custGeom>
              <a:avLst/>
              <a:gdLst/>
              <a:ahLst/>
              <a:cxnLst/>
              <a:rect l="l" t="t" r="r" b="b"/>
              <a:pathLst>
                <a:path w="11170" h="12131" extrusionOk="0">
                  <a:moveTo>
                    <a:pt x="7924" y="1"/>
                  </a:moveTo>
                  <a:lnTo>
                    <a:pt x="7524" y="162"/>
                  </a:lnTo>
                  <a:cubicBezTo>
                    <a:pt x="7700" y="600"/>
                    <a:pt x="7790" y="1071"/>
                    <a:pt x="7790" y="1542"/>
                  </a:cubicBezTo>
                  <a:lnTo>
                    <a:pt x="7790" y="8066"/>
                  </a:lnTo>
                  <a:cubicBezTo>
                    <a:pt x="7767" y="10079"/>
                    <a:pt x="6125" y="11697"/>
                    <a:pt x="4112" y="11697"/>
                  </a:cubicBezTo>
                  <a:cubicBezTo>
                    <a:pt x="2099" y="11697"/>
                    <a:pt x="457" y="10079"/>
                    <a:pt x="434" y="8066"/>
                  </a:cubicBezTo>
                  <a:lnTo>
                    <a:pt x="434" y="7533"/>
                  </a:lnTo>
                  <a:lnTo>
                    <a:pt x="1" y="7533"/>
                  </a:lnTo>
                  <a:lnTo>
                    <a:pt x="1" y="8066"/>
                  </a:lnTo>
                  <a:cubicBezTo>
                    <a:pt x="24" y="10317"/>
                    <a:pt x="1856" y="12130"/>
                    <a:pt x="4112" y="12130"/>
                  </a:cubicBezTo>
                  <a:cubicBezTo>
                    <a:pt x="6363" y="12130"/>
                    <a:pt x="8195" y="10317"/>
                    <a:pt x="8224" y="8066"/>
                  </a:cubicBezTo>
                  <a:lnTo>
                    <a:pt x="8224" y="7043"/>
                  </a:lnTo>
                  <a:lnTo>
                    <a:pt x="9922" y="7043"/>
                  </a:lnTo>
                  <a:lnTo>
                    <a:pt x="11169" y="5701"/>
                  </a:lnTo>
                  <a:lnTo>
                    <a:pt x="10850" y="5406"/>
                  </a:lnTo>
                  <a:lnTo>
                    <a:pt x="9732" y="6610"/>
                  </a:lnTo>
                  <a:lnTo>
                    <a:pt x="8224" y="6610"/>
                  </a:lnTo>
                  <a:lnTo>
                    <a:pt x="8224" y="1542"/>
                  </a:lnTo>
                  <a:cubicBezTo>
                    <a:pt x="8224" y="1014"/>
                    <a:pt x="8124" y="491"/>
                    <a:pt x="79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7"/>
            <p:cNvSpPr/>
            <p:nvPr/>
          </p:nvSpPr>
          <p:spPr>
            <a:xfrm>
              <a:off x="3773003" y="2457544"/>
              <a:ext cx="11310" cy="11053"/>
            </a:xfrm>
            <a:custGeom>
              <a:avLst/>
              <a:gdLst/>
              <a:ahLst/>
              <a:cxnLst/>
              <a:rect l="l" t="t" r="r" b="b"/>
              <a:pathLst>
                <a:path w="439" h="429" extrusionOk="0">
                  <a:moveTo>
                    <a:pt x="0" y="0"/>
                  </a:moveTo>
                  <a:lnTo>
                    <a:pt x="5" y="429"/>
                  </a:lnTo>
                  <a:lnTo>
                    <a:pt x="438" y="429"/>
                  </a:lnTo>
                  <a:lnTo>
                    <a:pt x="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7"/>
            <p:cNvSpPr/>
            <p:nvPr/>
          </p:nvSpPr>
          <p:spPr>
            <a:xfrm>
              <a:off x="3713543" y="2457544"/>
              <a:ext cx="11181" cy="11053"/>
            </a:xfrm>
            <a:custGeom>
              <a:avLst/>
              <a:gdLst/>
              <a:ahLst/>
              <a:cxnLst/>
              <a:rect l="l" t="t" r="r" b="b"/>
              <a:pathLst>
                <a:path w="434" h="429" extrusionOk="0">
                  <a:moveTo>
                    <a:pt x="0" y="0"/>
                  </a:moveTo>
                  <a:lnTo>
                    <a:pt x="0" y="429"/>
                  </a:lnTo>
                  <a:lnTo>
                    <a:pt x="433" y="429"/>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7"/>
            <p:cNvSpPr/>
            <p:nvPr/>
          </p:nvSpPr>
          <p:spPr>
            <a:xfrm>
              <a:off x="3545468" y="244404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7"/>
            <p:cNvSpPr/>
            <p:nvPr/>
          </p:nvSpPr>
          <p:spPr>
            <a:xfrm>
              <a:off x="3523158" y="244404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7"/>
            <p:cNvSpPr/>
            <p:nvPr/>
          </p:nvSpPr>
          <p:spPr>
            <a:xfrm>
              <a:off x="3523158" y="257204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7"/>
            <p:cNvSpPr/>
            <p:nvPr/>
          </p:nvSpPr>
          <p:spPr>
            <a:xfrm>
              <a:off x="3545468" y="257204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47"/>
          <p:cNvGrpSpPr/>
          <p:nvPr/>
        </p:nvGrpSpPr>
        <p:grpSpPr>
          <a:xfrm>
            <a:off x="2164779" y="2323643"/>
            <a:ext cx="380074" cy="379982"/>
            <a:chOff x="2164779" y="2323643"/>
            <a:chExt cx="380074" cy="379982"/>
          </a:xfrm>
        </p:grpSpPr>
        <p:sp>
          <p:nvSpPr>
            <p:cNvPr id="1256" name="Google Shape;1256;p47"/>
            <p:cNvSpPr/>
            <p:nvPr/>
          </p:nvSpPr>
          <p:spPr>
            <a:xfrm>
              <a:off x="2164779" y="2473595"/>
              <a:ext cx="380074" cy="230030"/>
            </a:xfrm>
            <a:custGeom>
              <a:avLst/>
              <a:gdLst/>
              <a:ahLst/>
              <a:cxnLst/>
              <a:rect l="l" t="t" r="r" b="b"/>
              <a:pathLst>
                <a:path w="14753" h="8928" extrusionOk="0">
                  <a:moveTo>
                    <a:pt x="14010" y="6620"/>
                  </a:moveTo>
                  <a:lnTo>
                    <a:pt x="12440" y="8190"/>
                  </a:lnTo>
                  <a:lnTo>
                    <a:pt x="12440" y="6620"/>
                  </a:lnTo>
                  <a:close/>
                  <a:moveTo>
                    <a:pt x="14320" y="1"/>
                  </a:moveTo>
                  <a:lnTo>
                    <a:pt x="14315" y="6187"/>
                  </a:lnTo>
                  <a:lnTo>
                    <a:pt x="12007" y="6187"/>
                  </a:lnTo>
                  <a:lnTo>
                    <a:pt x="12007" y="8495"/>
                  </a:lnTo>
                  <a:lnTo>
                    <a:pt x="434" y="8495"/>
                  </a:lnTo>
                  <a:lnTo>
                    <a:pt x="434" y="6720"/>
                  </a:lnTo>
                  <a:lnTo>
                    <a:pt x="1" y="6720"/>
                  </a:lnTo>
                  <a:lnTo>
                    <a:pt x="1" y="8928"/>
                  </a:lnTo>
                  <a:lnTo>
                    <a:pt x="12311" y="8928"/>
                  </a:lnTo>
                  <a:lnTo>
                    <a:pt x="14753" y="6492"/>
                  </a:lnTo>
                  <a:lnTo>
                    <a:pt x="14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7"/>
            <p:cNvSpPr/>
            <p:nvPr/>
          </p:nvSpPr>
          <p:spPr>
            <a:xfrm>
              <a:off x="2164779" y="2323643"/>
              <a:ext cx="380074" cy="311937"/>
            </a:xfrm>
            <a:custGeom>
              <a:avLst/>
              <a:gdLst/>
              <a:ahLst/>
              <a:cxnLst/>
              <a:rect l="l" t="t" r="r" b="b"/>
              <a:pathLst>
                <a:path w="14753" h="12107" extrusionOk="0">
                  <a:moveTo>
                    <a:pt x="2175" y="434"/>
                  </a:moveTo>
                  <a:cubicBezTo>
                    <a:pt x="2375" y="434"/>
                    <a:pt x="2537" y="596"/>
                    <a:pt x="2537" y="796"/>
                  </a:cubicBezTo>
                  <a:lnTo>
                    <a:pt x="2537" y="1947"/>
                  </a:lnTo>
                  <a:cubicBezTo>
                    <a:pt x="2537" y="2147"/>
                    <a:pt x="2375" y="2309"/>
                    <a:pt x="2175" y="2309"/>
                  </a:cubicBezTo>
                  <a:cubicBezTo>
                    <a:pt x="1976" y="2309"/>
                    <a:pt x="1814" y="2147"/>
                    <a:pt x="1814" y="1947"/>
                  </a:cubicBezTo>
                  <a:lnTo>
                    <a:pt x="1814" y="796"/>
                  </a:lnTo>
                  <a:cubicBezTo>
                    <a:pt x="1814" y="596"/>
                    <a:pt x="1976" y="434"/>
                    <a:pt x="2175" y="434"/>
                  </a:cubicBezTo>
                  <a:close/>
                  <a:moveTo>
                    <a:pt x="4774" y="434"/>
                  </a:moveTo>
                  <a:cubicBezTo>
                    <a:pt x="4974" y="434"/>
                    <a:pt x="5135" y="596"/>
                    <a:pt x="5135" y="796"/>
                  </a:cubicBezTo>
                  <a:lnTo>
                    <a:pt x="5135" y="1947"/>
                  </a:lnTo>
                  <a:cubicBezTo>
                    <a:pt x="5135" y="2147"/>
                    <a:pt x="4974" y="2309"/>
                    <a:pt x="4774" y="2309"/>
                  </a:cubicBezTo>
                  <a:cubicBezTo>
                    <a:pt x="4574" y="2309"/>
                    <a:pt x="4412" y="2147"/>
                    <a:pt x="4412" y="1947"/>
                  </a:cubicBezTo>
                  <a:lnTo>
                    <a:pt x="4412" y="796"/>
                  </a:lnTo>
                  <a:cubicBezTo>
                    <a:pt x="4412" y="596"/>
                    <a:pt x="4574" y="434"/>
                    <a:pt x="4774" y="434"/>
                  </a:cubicBezTo>
                  <a:close/>
                  <a:moveTo>
                    <a:pt x="7372" y="434"/>
                  </a:moveTo>
                  <a:cubicBezTo>
                    <a:pt x="7572" y="434"/>
                    <a:pt x="7734" y="596"/>
                    <a:pt x="7734" y="796"/>
                  </a:cubicBezTo>
                  <a:lnTo>
                    <a:pt x="7734" y="1947"/>
                  </a:lnTo>
                  <a:cubicBezTo>
                    <a:pt x="7734" y="2147"/>
                    <a:pt x="7572" y="2309"/>
                    <a:pt x="7372" y="2309"/>
                  </a:cubicBezTo>
                  <a:cubicBezTo>
                    <a:pt x="7172" y="2309"/>
                    <a:pt x="7010" y="2147"/>
                    <a:pt x="7010" y="1947"/>
                  </a:cubicBezTo>
                  <a:lnTo>
                    <a:pt x="7010" y="796"/>
                  </a:lnTo>
                  <a:cubicBezTo>
                    <a:pt x="7010" y="596"/>
                    <a:pt x="7172" y="434"/>
                    <a:pt x="7372" y="434"/>
                  </a:cubicBezTo>
                  <a:close/>
                  <a:moveTo>
                    <a:pt x="9970" y="434"/>
                  </a:moveTo>
                  <a:cubicBezTo>
                    <a:pt x="10170" y="434"/>
                    <a:pt x="10327" y="596"/>
                    <a:pt x="10327" y="796"/>
                  </a:cubicBezTo>
                  <a:lnTo>
                    <a:pt x="10327" y="1947"/>
                  </a:lnTo>
                  <a:cubicBezTo>
                    <a:pt x="10327" y="2147"/>
                    <a:pt x="10170" y="2309"/>
                    <a:pt x="9970" y="2309"/>
                  </a:cubicBezTo>
                  <a:cubicBezTo>
                    <a:pt x="9770" y="2309"/>
                    <a:pt x="9609" y="2147"/>
                    <a:pt x="9609" y="1947"/>
                  </a:cubicBezTo>
                  <a:lnTo>
                    <a:pt x="9609" y="796"/>
                  </a:lnTo>
                  <a:cubicBezTo>
                    <a:pt x="9609" y="596"/>
                    <a:pt x="9770" y="434"/>
                    <a:pt x="9970" y="434"/>
                  </a:cubicBezTo>
                  <a:close/>
                  <a:moveTo>
                    <a:pt x="12568" y="434"/>
                  </a:moveTo>
                  <a:cubicBezTo>
                    <a:pt x="12764" y="434"/>
                    <a:pt x="12925" y="596"/>
                    <a:pt x="12925" y="796"/>
                  </a:cubicBezTo>
                  <a:lnTo>
                    <a:pt x="12925" y="1947"/>
                  </a:lnTo>
                  <a:cubicBezTo>
                    <a:pt x="12925" y="2147"/>
                    <a:pt x="12764" y="2309"/>
                    <a:pt x="12568" y="2309"/>
                  </a:cubicBezTo>
                  <a:cubicBezTo>
                    <a:pt x="12369" y="2309"/>
                    <a:pt x="12207" y="2147"/>
                    <a:pt x="12207" y="1947"/>
                  </a:cubicBezTo>
                  <a:lnTo>
                    <a:pt x="12207" y="796"/>
                  </a:lnTo>
                  <a:cubicBezTo>
                    <a:pt x="12207" y="596"/>
                    <a:pt x="12369" y="434"/>
                    <a:pt x="12568" y="434"/>
                  </a:cubicBezTo>
                  <a:close/>
                  <a:moveTo>
                    <a:pt x="2175" y="1"/>
                  </a:moveTo>
                  <a:cubicBezTo>
                    <a:pt x="1733" y="1"/>
                    <a:pt x="1381" y="353"/>
                    <a:pt x="1381" y="796"/>
                  </a:cubicBezTo>
                  <a:lnTo>
                    <a:pt x="1381" y="1152"/>
                  </a:lnTo>
                  <a:lnTo>
                    <a:pt x="1" y="1152"/>
                  </a:lnTo>
                  <a:lnTo>
                    <a:pt x="1" y="12107"/>
                  </a:lnTo>
                  <a:lnTo>
                    <a:pt x="434" y="12107"/>
                  </a:lnTo>
                  <a:lnTo>
                    <a:pt x="434" y="4764"/>
                  </a:lnTo>
                  <a:lnTo>
                    <a:pt x="10603" y="4764"/>
                  </a:lnTo>
                  <a:lnTo>
                    <a:pt x="10603" y="4331"/>
                  </a:lnTo>
                  <a:lnTo>
                    <a:pt x="434" y="4331"/>
                  </a:lnTo>
                  <a:lnTo>
                    <a:pt x="434" y="1585"/>
                  </a:lnTo>
                  <a:lnTo>
                    <a:pt x="1386" y="1585"/>
                  </a:lnTo>
                  <a:lnTo>
                    <a:pt x="1386" y="1947"/>
                  </a:lnTo>
                  <a:cubicBezTo>
                    <a:pt x="1386" y="2385"/>
                    <a:pt x="1738" y="2742"/>
                    <a:pt x="2175" y="2742"/>
                  </a:cubicBezTo>
                  <a:cubicBezTo>
                    <a:pt x="2618" y="2742"/>
                    <a:pt x="2970" y="2385"/>
                    <a:pt x="2970" y="1947"/>
                  </a:cubicBezTo>
                  <a:lnTo>
                    <a:pt x="2970" y="1585"/>
                  </a:lnTo>
                  <a:lnTo>
                    <a:pt x="3984" y="1585"/>
                  </a:lnTo>
                  <a:lnTo>
                    <a:pt x="3984" y="1947"/>
                  </a:lnTo>
                  <a:cubicBezTo>
                    <a:pt x="3984" y="2385"/>
                    <a:pt x="4336" y="2742"/>
                    <a:pt x="4778" y="2742"/>
                  </a:cubicBezTo>
                  <a:cubicBezTo>
                    <a:pt x="5216" y="2742"/>
                    <a:pt x="5568" y="2385"/>
                    <a:pt x="5568" y="1947"/>
                  </a:cubicBezTo>
                  <a:lnTo>
                    <a:pt x="5568" y="1585"/>
                  </a:lnTo>
                  <a:lnTo>
                    <a:pt x="6582" y="1585"/>
                  </a:lnTo>
                  <a:lnTo>
                    <a:pt x="6582" y="1947"/>
                  </a:lnTo>
                  <a:cubicBezTo>
                    <a:pt x="6582" y="2385"/>
                    <a:pt x="6939" y="2742"/>
                    <a:pt x="7377" y="2742"/>
                  </a:cubicBezTo>
                  <a:cubicBezTo>
                    <a:pt x="7815" y="2742"/>
                    <a:pt x="8171" y="2385"/>
                    <a:pt x="8171" y="1947"/>
                  </a:cubicBezTo>
                  <a:lnTo>
                    <a:pt x="8171" y="1585"/>
                  </a:lnTo>
                  <a:lnTo>
                    <a:pt x="9180" y="1585"/>
                  </a:lnTo>
                  <a:lnTo>
                    <a:pt x="9180" y="1947"/>
                  </a:lnTo>
                  <a:cubicBezTo>
                    <a:pt x="9180" y="2385"/>
                    <a:pt x="9537" y="2742"/>
                    <a:pt x="9975" y="2742"/>
                  </a:cubicBezTo>
                  <a:cubicBezTo>
                    <a:pt x="10413" y="2742"/>
                    <a:pt x="10770" y="2385"/>
                    <a:pt x="10770" y="1947"/>
                  </a:cubicBezTo>
                  <a:lnTo>
                    <a:pt x="10770" y="1585"/>
                  </a:lnTo>
                  <a:lnTo>
                    <a:pt x="11779" y="1585"/>
                  </a:lnTo>
                  <a:lnTo>
                    <a:pt x="11779" y="1947"/>
                  </a:lnTo>
                  <a:cubicBezTo>
                    <a:pt x="11779" y="2385"/>
                    <a:pt x="12135" y="2742"/>
                    <a:pt x="12573" y="2742"/>
                  </a:cubicBezTo>
                  <a:cubicBezTo>
                    <a:pt x="13011" y="2742"/>
                    <a:pt x="13368" y="2385"/>
                    <a:pt x="13368" y="1947"/>
                  </a:cubicBezTo>
                  <a:lnTo>
                    <a:pt x="13368" y="1585"/>
                  </a:lnTo>
                  <a:lnTo>
                    <a:pt x="14320" y="1585"/>
                  </a:lnTo>
                  <a:lnTo>
                    <a:pt x="14320" y="4331"/>
                  </a:lnTo>
                  <a:lnTo>
                    <a:pt x="11041" y="4331"/>
                  </a:lnTo>
                  <a:lnTo>
                    <a:pt x="11041" y="4764"/>
                  </a:lnTo>
                  <a:lnTo>
                    <a:pt x="14320" y="4764"/>
                  </a:lnTo>
                  <a:lnTo>
                    <a:pt x="14320" y="5388"/>
                  </a:lnTo>
                  <a:lnTo>
                    <a:pt x="14753" y="5388"/>
                  </a:lnTo>
                  <a:lnTo>
                    <a:pt x="14753" y="1152"/>
                  </a:lnTo>
                  <a:lnTo>
                    <a:pt x="13363" y="1152"/>
                  </a:lnTo>
                  <a:lnTo>
                    <a:pt x="13363" y="796"/>
                  </a:lnTo>
                  <a:cubicBezTo>
                    <a:pt x="13363" y="353"/>
                    <a:pt x="13006" y="1"/>
                    <a:pt x="12568" y="1"/>
                  </a:cubicBezTo>
                  <a:cubicBezTo>
                    <a:pt x="12131" y="1"/>
                    <a:pt x="11774" y="353"/>
                    <a:pt x="11774" y="796"/>
                  </a:cubicBezTo>
                  <a:lnTo>
                    <a:pt x="11774" y="1152"/>
                  </a:lnTo>
                  <a:lnTo>
                    <a:pt x="10765" y="1152"/>
                  </a:lnTo>
                  <a:lnTo>
                    <a:pt x="10765" y="796"/>
                  </a:lnTo>
                  <a:cubicBezTo>
                    <a:pt x="10765" y="353"/>
                    <a:pt x="10408" y="1"/>
                    <a:pt x="9970" y="1"/>
                  </a:cubicBezTo>
                  <a:cubicBezTo>
                    <a:pt x="9532" y="1"/>
                    <a:pt x="9176" y="353"/>
                    <a:pt x="9176" y="796"/>
                  </a:cubicBezTo>
                  <a:lnTo>
                    <a:pt x="9176" y="1152"/>
                  </a:lnTo>
                  <a:lnTo>
                    <a:pt x="8167" y="1152"/>
                  </a:lnTo>
                  <a:lnTo>
                    <a:pt x="8167" y="796"/>
                  </a:lnTo>
                  <a:cubicBezTo>
                    <a:pt x="8167" y="353"/>
                    <a:pt x="7810" y="1"/>
                    <a:pt x="7372" y="1"/>
                  </a:cubicBezTo>
                  <a:cubicBezTo>
                    <a:pt x="6934" y="1"/>
                    <a:pt x="6577" y="353"/>
                    <a:pt x="6577" y="796"/>
                  </a:cubicBezTo>
                  <a:lnTo>
                    <a:pt x="6577" y="1152"/>
                  </a:lnTo>
                  <a:lnTo>
                    <a:pt x="5564" y="1152"/>
                  </a:lnTo>
                  <a:lnTo>
                    <a:pt x="5564" y="796"/>
                  </a:lnTo>
                  <a:cubicBezTo>
                    <a:pt x="5568" y="353"/>
                    <a:pt x="5212" y="1"/>
                    <a:pt x="4774" y="1"/>
                  </a:cubicBezTo>
                  <a:cubicBezTo>
                    <a:pt x="4336" y="1"/>
                    <a:pt x="3979" y="353"/>
                    <a:pt x="3979" y="796"/>
                  </a:cubicBezTo>
                  <a:lnTo>
                    <a:pt x="3979" y="1152"/>
                  </a:lnTo>
                  <a:lnTo>
                    <a:pt x="2965" y="1152"/>
                  </a:lnTo>
                  <a:lnTo>
                    <a:pt x="2965" y="796"/>
                  </a:lnTo>
                  <a:cubicBezTo>
                    <a:pt x="2965" y="353"/>
                    <a:pt x="2613" y="1"/>
                    <a:pt x="21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7"/>
            <p:cNvSpPr/>
            <p:nvPr/>
          </p:nvSpPr>
          <p:spPr>
            <a:xfrm>
              <a:off x="2271822" y="2489183"/>
              <a:ext cx="15818" cy="15717"/>
            </a:xfrm>
            <a:custGeom>
              <a:avLst/>
              <a:gdLst/>
              <a:ahLst/>
              <a:cxnLst/>
              <a:rect l="l" t="t" r="r" b="b"/>
              <a:pathLst>
                <a:path w="614" h="610" extrusionOk="0">
                  <a:moveTo>
                    <a:pt x="314" y="0"/>
                  </a:moveTo>
                  <a:cubicBezTo>
                    <a:pt x="205" y="100"/>
                    <a:pt x="100" y="209"/>
                    <a:pt x="0" y="328"/>
                  </a:cubicBezTo>
                  <a:lnTo>
                    <a:pt x="324" y="609"/>
                  </a:lnTo>
                  <a:cubicBezTo>
                    <a:pt x="414" y="504"/>
                    <a:pt x="509" y="409"/>
                    <a:pt x="614" y="314"/>
                  </a:cubicBezTo>
                  <a:lnTo>
                    <a:pt x="3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7"/>
            <p:cNvSpPr/>
            <p:nvPr/>
          </p:nvSpPr>
          <p:spPr>
            <a:xfrm>
              <a:off x="2244462" y="2459682"/>
              <a:ext cx="231012" cy="219415"/>
            </a:xfrm>
            <a:custGeom>
              <a:avLst/>
              <a:gdLst/>
              <a:ahLst/>
              <a:cxnLst/>
              <a:rect l="l" t="t" r="r" b="b"/>
              <a:pathLst>
                <a:path w="8967" h="8516" extrusionOk="0">
                  <a:moveTo>
                    <a:pt x="4276" y="1"/>
                  </a:moveTo>
                  <a:cubicBezTo>
                    <a:pt x="3381" y="1"/>
                    <a:pt x="2485" y="282"/>
                    <a:pt x="1728" y="850"/>
                  </a:cubicBezTo>
                  <a:lnTo>
                    <a:pt x="1990" y="1197"/>
                  </a:lnTo>
                  <a:cubicBezTo>
                    <a:pt x="2675" y="685"/>
                    <a:pt x="3478" y="435"/>
                    <a:pt x="4277" y="435"/>
                  </a:cubicBezTo>
                  <a:cubicBezTo>
                    <a:pt x="5339" y="435"/>
                    <a:pt x="6392" y="876"/>
                    <a:pt x="7144" y="1726"/>
                  </a:cubicBezTo>
                  <a:cubicBezTo>
                    <a:pt x="8462" y="3220"/>
                    <a:pt x="8410" y="5475"/>
                    <a:pt x="7029" y="6908"/>
                  </a:cubicBezTo>
                  <a:cubicBezTo>
                    <a:pt x="6281" y="7682"/>
                    <a:pt x="5279" y="8077"/>
                    <a:pt x="4273" y="8077"/>
                  </a:cubicBezTo>
                  <a:cubicBezTo>
                    <a:pt x="3418" y="8077"/>
                    <a:pt x="2560" y="7792"/>
                    <a:pt x="1852" y="7212"/>
                  </a:cubicBezTo>
                  <a:cubicBezTo>
                    <a:pt x="315" y="5947"/>
                    <a:pt x="1" y="3715"/>
                    <a:pt x="1138" y="2078"/>
                  </a:cubicBezTo>
                  <a:lnTo>
                    <a:pt x="781" y="1830"/>
                  </a:lnTo>
                  <a:cubicBezTo>
                    <a:pt x="286" y="2544"/>
                    <a:pt x="20" y="3391"/>
                    <a:pt x="25" y="4257"/>
                  </a:cubicBezTo>
                  <a:cubicBezTo>
                    <a:pt x="25" y="6232"/>
                    <a:pt x="1381" y="7945"/>
                    <a:pt x="3303" y="8402"/>
                  </a:cubicBezTo>
                  <a:cubicBezTo>
                    <a:pt x="3628" y="8479"/>
                    <a:pt x="3955" y="8516"/>
                    <a:pt x="4278" y="8516"/>
                  </a:cubicBezTo>
                  <a:cubicBezTo>
                    <a:pt x="5861" y="8516"/>
                    <a:pt x="7351" y="7627"/>
                    <a:pt x="8086" y="6161"/>
                  </a:cubicBezTo>
                  <a:cubicBezTo>
                    <a:pt x="8966" y="4395"/>
                    <a:pt x="8524" y="2259"/>
                    <a:pt x="7010" y="993"/>
                  </a:cubicBezTo>
                  <a:cubicBezTo>
                    <a:pt x="6220" y="333"/>
                    <a:pt x="5248" y="1"/>
                    <a:pt x="42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7"/>
            <p:cNvSpPr/>
            <p:nvPr/>
          </p:nvSpPr>
          <p:spPr>
            <a:xfrm>
              <a:off x="2289701" y="2504385"/>
              <a:ext cx="130101" cy="130113"/>
            </a:xfrm>
            <a:custGeom>
              <a:avLst/>
              <a:gdLst/>
              <a:ahLst/>
              <a:cxnLst/>
              <a:rect l="l" t="t" r="r" b="b"/>
              <a:pathLst>
                <a:path w="5050" h="5050" extrusionOk="0">
                  <a:moveTo>
                    <a:pt x="3318" y="433"/>
                  </a:moveTo>
                  <a:lnTo>
                    <a:pt x="3318" y="1732"/>
                  </a:lnTo>
                  <a:lnTo>
                    <a:pt x="4617" y="1732"/>
                  </a:lnTo>
                  <a:lnTo>
                    <a:pt x="4617" y="3322"/>
                  </a:lnTo>
                  <a:lnTo>
                    <a:pt x="3318" y="3322"/>
                  </a:lnTo>
                  <a:lnTo>
                    <a:pt x="3318" y="4621"/>
                  </a:lnTo>
                  <a:lnTo>
                    <a:pt x="1733" y="4621"/>
                  </a:lnTo>
                  <a:lnTo>
                    <a:pt x="1733" y="3317"/>
                  </a:lnTo>
                  <a:lnTo>
                    <a:pt x="434" y="3317"/>
                  </a:lnTo>
                  <a:lnTo>
                    <a:pt x="434" y="1732"/>
                  </a:lnTo>
                  <a:lnTo>
                    <a:pt x="1728" y="1732"/>
                  </a:lnTo>
                  <a:lnTo>
                    <a:pt x="1728" y="433"/>
                  </a:lnTo>
                  <a:close/>
                  <a:moveTo>
                    <a:pt x="1300" y="0"/>
                  </a:moveTo>
                  <a:lnTo>
                    <a:pt x="1300" y="1299"/>
                  </a:lnTo>
                  <a:lnTo>
                    <a:pt x="1" y="1299"/>
                  </a:lnTo>
                  <a:lnTo>
                    <a:pt x="1" y="3750"/>
                  </a:lnTo>
                  <a:lnTo>
                    <a:pt x="1300" y="3750"/>
                  </a:lnTo>
                  <a:lnTo>
                    <a:pt x="1300" y="5049"/>
                  </a:lnTo>
                  <a:lnTo>
                    <a:pt x="3751" y="5049"/>
                  </a:lnTo>
                  <a:lnTo>
                    <a:pt x="3751" y="3750"/>
                  </a:lnTo>
                  <a:lnTo>
                    <a:pt x="5050" y="3750"/>
                  </a:lnTo>
                  <a:lnTo>
                    <a:pt x="5050" y="1299"/>
                  </a:lnTo>
                  <a:lnTo>
                    <a:pt x="3751" y="1299"/>
                  </a:lnTo>
                  <a:lnTo>
                    <a:pt x="37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7"/>
            <p:cNvSpPr/>
            <p:nvPr/>
          </p:nvSpPr>
          <p:spPr>
            <a:xfrm>
              <a:off x="2186986" y="2653461"/>
              <a:ext cx="28081" cy="27852"/>
            </a:xfrm>
            <a:custGeom>
              <a:avLst/>
              <a:gdLst/>
              <a:ahLst/>
              <a:cxnLst/>
              <a:rect l="l" t="t" r="r" b="b"/>
              <a:pathLst>
                <a:path w="1090" h="1081" extrusionOk="0">
                  <a:moveTo>
                    <a:pt x="0" y="1"/>
                  </a:moveTo>
                  <a:lnTo>
                    <a:pt x="5" y="1081"/>
                  </a:lnTo>
                  <a:lnTo>
                    <a:pt x="1090" y="1081"/>
                  </a:lnTo>
                  <a:lnTo>
                    <a:pt x="1090" y="648"/>
                  </a:lnTo>
                  <a:lnTo>
                    <a:pt x="433" y="648"/>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7"/>
            <p:cNvSpPr/>
            <p:nvPr/>
          </p:nvSpPr>
          <p:spPr>
            <a:xfrm>
              <a:off x="2186986" y="2631148"/>
              <a:ext cx="11181" cy="11182"/>
            </a:xfrm>
            <a:custGeom>
              <a:avLst/>
              <a:gdLst/>
              <a:ahLst/>
              <a:cxnLst/>
              <a:rect l="l" t="t" r="r" b="b"/>
              <a:pathLst>
                <a:path w="434" h="434" extrusionOk="0">
                  <a:moveTo>
                    <a:pt x="5"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7"/>
            <p:cNvSpPr/>
            <p:nvPr/>
          </p:nvSpPr>
          <p:spPr>
            <a:xfrm>
              <a:off x="2226093" y="2670131"/>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7"/>
            <p:cNvSpPr/>
            <p:nvPr/>
          </p:nvSpPr>
          <p:spPr>
            <a:xfrm>
              <a:off x="2326851" y="240910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7"/>
            <p:cNvSpPr/>
            <p:nvPr/>
          </p:nvSpPr>
          <p:spPr>
            <a:xfrm>
              <a:off x="2349161" y="240910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7"/>
            <p:cNvSpPr/>
            <p:nvPr/>
          </p:nvSpPr>
          <p:spPr>
            <a:xfrm>
              <a:off x="2371471" y="240910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7"/>
          <p:cNvGrpSpPr/>
          <p:nvPr/>
        </p:nvGrpSpPr>
        <p:grpSpPr>
          <a:xfrm>
            <a:off x="2799335" y="2323643"/>
            <a:ext cx="379945" cy="380111"/>
            <a:chOff x="2799335" y="2323643"/>
            <a:chExt cx="379945" cy="380111"/>
          </a:xfrm>
        </p:grpSpPr>
        <p:sp>
          <p:nvSpPr>
            <p:cNvPr id="1268" name="Google Shape;1268;p47"/>
            <p:cNvSpPr/>
            <p:nvPr/>
          </p:nvSpPr>
          <p:spPr>
            <a:xfrm>
              <a:off x="2906739" y="2501679"/>
              <a:ext cx="272541" cy="202075"/>
            </a:xfrm>
            <a:custGeom>
              <a:avLst/>
              <a:gdLst/>
              <a:ahLst/>
              <a:cxnLst/>
              <a:rect l="l" t="t" r="r" b="b"/>
              <a:pathLst>
                <a:path w="10579" h="7843" extrusionOk="0">
                  <a:moveTo>
                    <a:pt x="9342" y="0"/>
                  </a:moveTo>
                  <a:lnTo>
                    <a:pt x="9342" y="5792"/>
                  </a:lnTo>
                  <a:lnTo>
                    <a:pt x="7543" y="5792"/>
                  </a:lnTo>
                  <a:lnTo>
                    <a:pt x="7543" y="6225"/>
                  </a:lnTo>
                  <a:lnTo>
                    <a:pt x="10151" y="6225"/>
                  </a:lnTo>
                  <a:lnTo>
                    <a:pt x="10151" y="6758"/>
                  </a:lnTo>
                  <a:cubicBezTo>
                    <a:pt x="10146" y="7115"/>
                    <a:pt x="9856" y="7410"/>
                    <a:pt x="9499" y="7410"/>
                  </a:cubicBezTo>
                  <a:lnTo>
                    <a:pt x="0" y="7410"/>
                  </a:lnTo>
                  <a:lnTo>
                    <a:pt x="0" y="7843"/>
                  </a:lnTo>
                  <a:lnTo>
                    <a:pt x="9499" y="7843"/>
                  </a:lnTo>
                  <a:cubicBezTo>
                    <a:pt x="10094" y="7838"/>
                    <a:pt x="10579" y="7357"/>
                    <a:pt x="10579" y="6758"/>
                  </a:cubicBezTo>
                  <a:lnTo>
                    <a:pt x="10579" y="5792"/>
                  </a:lnTo>
                  <a:lnTo>
                    <a:pt x="9775" y="5792"/>
                  </a:lnTo>
                  <a:lnTo>
                    <a:pt x="977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7"/>
            <p:cNvSpPr/>
            <p:nvPr/>
          </p:nvSpPr>
          <p:spPr>
            <a:xfrm>
              <a:off x="2799335" y="2412919"/>
              <a:ext cx="290704" cy="290706"/>
            </a:xfrm>
            <a:custGeom>
              <a:avLst/>
              <a:gdLst/>
              <a:ahLst/>
              <a:cxnLst/>
              <a:rect l="l" t="t" r="r" b="b"/>
              <a:pathLst>
                <a:path w="11284" h="11283" extrusionOk="0">
                  <a:moveTo>
                    <a:pt x="1890" y="0"/>
                  </a:moveTo>
                  <a:cubicBezTo>
                    <a:pt x="1295" y="0"/>
                    <a:pt x="810" y="486"/>
                    <a:pt x="810" y="1080"/>
                  </a:cubicBezTo>
                  <a:lnTo>
                    <a:pt x="810" y="9237"/>
                  </a:lnTo>
                  <a:lnTo>
                    <a:pt x="1" y="9237"/>
                  </a:lnTo>
                  <a:lnTo>
                    <a:pt x="1" y="10203"/>
                  </a:lnTo>
                  <a:cubicBezTo>
                    <a:pt x="1" y="10798"/>
                    <a:pt x="486" y="11283"/>
                    <a:pt x="1086" y="11283"/>
                  </a:cubicBezTo>
                  <a:lnTo>
                    <a:pt x="3736" y="11283"/>
                  </a:lnTo>
                  <a:lnTo>
                    <a:pt x="3736" y="10850"/>
                  </a:lnTo>
                  <a:lnTo>
                    <a:pt x="1086" y="10850"/>
                  </a:lnTo>
                  <a:cubicBezTo>
                    <a:pt x="724" y="10850"/>
                    <a:pt x="434" y="10560"/>
                    <a:pt x="434" y="10203"/>
                  </a:cubicBezTo>
                  <a:lnTo>
                    <a:pt x="434" y="9665"/>
                  </a:lnTo>
                  <a:lnTo>
                    <a:pt x="5150" y="9665"/>
                  </a:lnTo>
                  <a:cubicBezTo>
                    <a:pt x="5240" y="9908"/>
                    <a:pt x="5468" y="10070"/>
                    <a:pt x="5730" y="10070"/>
                  </a:cubicBezTo>
                  <a:lnTo>
                    <a:pt x="9023" y="10070"/>
                  </a:lnTo>
                  <a:cubicBezTo>
                    <a:pt x="9280" y="10070"/>
                    <a:pt x="9513" y="9908"/>
                    <a:pt x="9604" y="9665"/>
                  </a:cubicBezTo>
                  <a:lnTo>
                    <a:pt x="11284" y="9665"/>
                  </a:lnTo>
                  <a:lnTo>
                    <a:pt x="11284" y="9232"/>
                  </a:lnTo>
                  <a:lnTo>
                    <a:pt x="9214" y="9232"/>
                  </a:lnTo>
                  <a:lnTo>
                    <a:pt x="9214" y="9451"/>
                  </a:lnTo>
                  <a:cubicBezTo>
                    <a:pt x="9209" y="9551"/>
                    <a:pt x="9128" y="9636"/>
                    <a:pt x="9023" y="9636"/>
                  </a:cubicBezTo>
                  <a:lnTo>
                    <a:pt x="5735" y="9636"/>
                  </a:lnTo>
                  <a:cubicBezTo>
                    <a:pt x="5630" y="9636"/>
                    <a:pt x="5545" y="9551"/>
                    <a:pt x="5545" y="9451"/>
                  </a:cubicBezTo>
                  <a:lnTo>
                    <a:pt x="5545" y="9232"/>
                  </a:lnTo>
                  <a:lnTo>
                    <a:pt x="1248" y="9232"/>
                  </a:lnTo>
                  <a:lnTo>
                    <a:pt x="1248" y="1080"/>
                  </a:lnTo>
                  <a:cubicBezTo>
                    <a:pt x="1248" y="723"/>
                    <a:pt x="1538" y="433"/>
                    <a:pt x="1895" y="433"/>
                  </a:cubicBezTo>
                  <a:lnTo>
                    <a:pt x="2123" y="433"/>
                  </a:lnTo>
                  <a:lnTo>
                    <a:pt x="21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7"/>
            <p:cNvSpPr/>
            <p:nvPr/>
          </p:nvSpPr>
          <p:spPr>
            <a:xfrm>
              <a:off x="3022103" y="2412919"/>
              <a:ext cx="136464" cy="77630"/>
            </a:xfrm>
            <a:custGeom>
              <a:avLst/>
              <a:gdLst/>
              <a:ahLst/>
              <a:cxnLst/>
              <a:rect l="l" t="t" r="r" b="b"/>
              <a:pathLst>
                <a:path w="5297" h="3013" extrusionOk="0">
                  <a:moveTo>
                    <a:pt x="0" y="0"/>
                  </a:moveTo>
                  <a:lnTo>
                    <a:pt x="0" y="433"/>
                  </a:lnTo>
                  <a:lnTo>
                    <a:pt x="4212" y="433"/>
                  </a:lnTo>
                  <a:cubicBezTo>
                    <a:pt x="4569" y="433"/>
                    <a:pt x="4859" y="723"/>
                    <a:pt x="4864" y="1080"/>
                  </a:cubicBezTo>
                  <a:lnTo>
                    <a:pt x="4864" y="3012"/>
                  </a:lnTo>
                  <a:lnTo>
                    <a:pt x="5297" y="3012"/>
                  </a:lnTo>
                  <a:lnTo>
                    <a:pt x="5297" y="1080"/>
                  </a:lnTo>
                  <a:cubicBezTo>
                    <a:pt x="5292" y="486"/>
                    <a:pt x="4811" y="0"/>
                    <a:pt x="42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7"/>
            <p:cNvSpPr/>
            <p:nvPr/>
          </p:nvSpPr>
          <p:spPr>
            <a:xfrm>
              <a:off x="2893368" y="2412919"/>
              <a:ext cx="89267" cy="11182"/>
            </a:xfrm>
            <a:custGeom>
              <a:avLst/>
              <a:gdLst/>
              <a:ahLst/>
              <a:cxnLst/>
              <a:rect l="l" t="t" r="r" b="b"/>
              <a:pathLst>
                <a:path w="3465" h="434" extrusionOk="0">
                  <a:moveTo>
                    <a:pt x="1" y="0"/>
                  </a:moveTo>
                  <a:lnTo>
                    <a:pt x="1" y="433"/>
                  </a:lnTo>
                  <a:lnTo>
                    <a:pt x="3465" y="433"/>
                  </a:lnTo>
                  <a:lnTo>
                    <a:pt x="34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7"/>
            <p:cNvSpPr/>
            <p:nvPr/>
          </p:nvSpPr>
          <p:spPr>
            <a:xfrm>
              <a:off x="2919491" y="2442574"/>
              <a:ext cx="37175" cy="11182"/>
            </a:xfrm>
            <a:custGeom>
              <a:avLst/>
              <a:gdLst/>
              <a:ahLst/>
              <a:cxnLst/>
              <a:rect l="l" t="t" r="r" b="b"/>
              <a:pathLst>
                <a:path w="1443" h="434" extrusionOk="0">
                  <a:moveTo>
                    <a:pt x="0" y="1"/>
                  </a:moveTo>
                  <a:lnTo>
                    <a:pt x="0" y="434"/>
                  </a:lnTo>
                  <a:lnTo>
                    <a:pt x="1442" y="434"/>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7"/>
            <p:cNvSpPr/>
            <p:nvPr/>
          </p:nvSpPr>
          <p:spPr>
            <a:xfrm>
              <a:off x="2842487" y="2442574"/>
              <a:ext cx="39880" cy="189708"/>
            </a:xfrm>
            <a:custGeom>
              <a:avLst/>
              <a:gdLst/>
              <a:ahLst/>
              <a:cxnLst/>
              <a:rect l="l" t="t" r="r" b="b"/>
              <a:pathLst>
                <a:path w="1548" h="7363" extrusionOk="0">
                  <a:moveTo>
                    <a:pt x="1" y="1"/>
                  </a:moveTo>
                  <a:lnTo>
                    <a:pt x="1" y="7362"/>
                  </a:lnTo>
                  <a:lnTo>
                    <a:pt x="1547" y="7362"/>
                  </a:lnTo>
                  <a:lnTo>
                    <a:pt x="1547" y="6929"/>
                  </a:lnTo>
                  <a:lnTo>
                    <a:pt x="434" y="6929"/>
                  </a:lnTo>
                  <a:lnTo>
                    <a:pt x="434" y="434"/>
                  </a:lnTo>
                  <a:lnTo>
                    <a:pt x="881" y="434"/>
                  </a:lnTo>
                  <a:lnTo>
                    <a:pt x="8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7"/>
            <p:cNvSpPr/>
            <p:nvPr/>
          </p:nvSpPr>
          <p:spPr>
            <a:xfrm>
              <a:off x="2893368" y="2442574"/>
              <a:ext cx="242889" cy="189708"/>
            </a:xfrm>
            <a:custGeom>
              <a:avLst/>
              <a:gdLst/>
              <a:ahLst/>
              <a:cxnLst/>
              <a:rect l="l" t="t" r="r" b="b"/>
              <a:pathLst>
                <a:path w="9428" h="7363" extrusionOk="0">
                  <a:moveTo>
                    <a:pt x="4564" y="1"/>
                  </a:moveTo>
                  <a:lnTo>
                    <a:pt x="4564" y="434"/>
                  </a:lnTo>
                  <a:lnTo>
                    <a:pt x="8995" y="434"/>
                  </a:lnTo>
                  <a:lnTo>
                    <a:pt x="8995" y="6929"/>
                  </a:lnTo>
                  <a:lnTo>
                    <a:pt x="1" y="6929"/>
                  </a:lnTo>
                  <a:lnTo>
                    <a:pt x="1" y="7362"/>
                  </a:lnTo>
                  <a:lnTo>
                    <a:pt x="9428" y="7362"/>
                  </a:lnTo>
                  <a:lnTo>
                    <a:pt x="94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7"/>
            <p:cNvSpPr/>
            <p:nvPr/>
          </p:nvSpPr>
          <p:spPr>
            <a:xfrm>
              <a:off x="3035835" y="2464835"/>
              <a:ext cx="91225" cy="78197"/>
            </a:xfrm>
            <a:custGeom>
              <a:avLst/>
              <a:gdLst/>
              <a:ahLst/>
              <a:cxnLst/>
              <a:rect l="l" t="t" r="r" b="b"/>
              <a:pathLst>
                <a:path w="3541" h="3035" extrusionOk="0">
                  <a:moveTo>
                    <a:pt x="1514" y="436"/>
                  </a:moveTo>
                  <a:cubicBezTo>
                    <a:pt x="2480" y="436"/>
                    <a:pt x="2960" y="1602"/>
                    <a:pt x="2280" y="2287"/>
                  </a:cubicBezTo>
                  <a:cubicBezTo>
                    <a:pt x="2060" y="2507"/>
                    <a:pt x="1790" y="2605"/>
                    <a:pt x="1525" y="2605"/>
                  </a:cubicBezTo>
                  <a:cubicBezTo>
                    <a:pt x="968" y="2605"/>
                    <a:pt x="433" y="2172"/>
                    <a:pt x="433" y="1521"/>
                  </a:cubicBezTo>
                  <a:cubicBezTo>
                    <a:pt x="433" y="921"/>
                    <a:pt x="919" y="436"/>
                    <a:pt x="1514" y="436"/>
                  </a:cubicBezTo>
                  <a:close/>
                  <a:moveTo>
                    <a:pt x="1527" y="0"/>
                  </a:moveTo>
                  <a:cubicBezTo>
                    <a:pt x="749" y="0"/>
                    <a:pt x="0" y="606"/>
                    <a:pt x="0" y="1521"/>
                  </a:cubicBezTo>
                  <a:cubicBezTo>
                    <a:pt x="0" y="2354"/>
                    <a:pt x="676" y="3034"/>
                    <a:pt x="1514" y="3034"/>
                  </a:cubicBezTo>
                  <a:cubicBezTo>
                    <a:pt x="2865" y="3034"/>
                    <a:pt x="3541" y="1402"/>
                    <a:pt x="2584" y="445"/>
                  </a:cubicBezTo>
                  <a:cubicBezTo>
                    <a:pt x="2277" y="138"/>
                    <a:pt x="1899" y="0"/>
                    <a:pt x="15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7"/>
            <p:cNvSpPr/>
            <p:nvPr/>
          </p:nvSpPr>
          <p:spPr>
            <a:xfrm>
              <a:off x="2865544" y="2323643"/>
              <a:ext cx="145043" cy="152426"/>
            </a:xfrm>
            <a:custGeom>
              <a:avLst/>
              <a:gdLst/>
              <a:ahLst/>
              <a:cxnLst/>
              <a:rect l="l" t="t" r="r" b="b"/>
              <a:pathLst>
                <a:path w="5630" h="5916" extrusionOk="0">
                  <a:moveTo>
                    <a:pt x="1728" y="434"/>
                  </a:moveTo>
                  <a:lnTo>
                    <a:pt x="1728" y="867"/>
                  </a:lnTo>
                  <a:lnTo>
                    <a:pt x="1295" y="867"/>
                  </a:lnTo>
                  <a:lnTo>
                    <a:pt x="1295" y="434"/>
                  </a:lnTo>
                  <a:close/>
                  <a:moveTo>
                    <a:pt x="4331" y="434"/>
                  </a:moveTo>
                  <a:lnTo>
                    <a:pt x="4331" y="867"/>
                  </a:lnTo>
                  <a:lnTo>
                    <a:pt x="3898" y="867"/>
                  </a:lnTo>
                  <a:lnTo>
                    <a:pt x="3898" y="434"/>
                  </a:lnTo>
                  <a:close/>
                  <a:moveTo>
                    <a:pt x="867" y="1"/>
                  </a:moveTo>
                  <a:lnTo>
                    <a:pt x="867" y="434"/>
                  </a:lnTo>
                  <a:lnTo>
                    <a:pt x="0" y="434"/>
                  </a:lnTo>
                  <a:lnTo>
                    <a:pt x="0" y="3103"/>
                  </a:lnTo>
                  <a:cubicBezTo>
                    <a:pt x="0" y="4655"/>
                    <a:pt x="1261" y="5916"/>
                    <a:pt x="2813" y="5916"/>
                  </a:cubicBezTo>
                  <a:cubicBezTo>
                    <a:pt x="4369" y="5916"/>
                    <a:pt x="5625" y="4655"/>
                    <a:pt x="5630" y="3103"/>
                  </a:cubicBezTo>
                  <a:lnTo>
                    <a:pt x="5630" y="434"/>
                  </a:lnTo>
                  <a:lnTo>
                    <a:pt x="4764" y="434"/>
                  </a:lnTo>
                  <a:lnTo>
                    <a:pt x="4764" y="1"/>
                  </a:lnTo>
                  <a:lnTo>
                    <a:pt x="3465" y="1"/>
                  </a:lnTo>
                  <a:lnTo>
                    <a:pt x="3465" y="1300"/>
                  </a:lnTo>
                  <a:lnTo>
                    <a:pt x="4764" y="1300"/>
                  </a:lnTo>
                  <a:lnTo>
                    <a:pt x="4764" y="867"/>
                  </a:lnTo>
                  <a:lnTo>
                    <a:pt x="5197" y="867"/>
                  </a:lnTo>
                  <a:lnTo>
                    <a:pt x="5197" y="3103"/>
                  </a:lnTo>
                  <a:cubicBezTo>
                    <a:pt x="5197" y="4417"/>
                    <a:pt x="4126" y="5483"/>
                    <a:pt x="2813" y="5483"/>
                  </a:cubicBezTo>
                  <a:cubicBezTo>
                    <a:pt x="1499" y="5483"/>
                    <a:pt x="433" y="4417"/>
                    <a:pt x="433" y="3103"/>
                  </a:cubicBezTo>
                  <a:lnTo>
                    <a:pt x="433" y="867"/>
                  </a:lnTo>
                  <a:lnTo>
                    <a:pt x="867" y="867"/>
                  </a:lnTo>
                  <a:lnTo>
                    <a:pt x="867" y="1300"/>
                  </a:lnTo>
                  <a:lnTo>
                    <a:pt x="2166" y="1300"/>
                  </a:lnTo>
                  <a:lnTo>
                    <a:pt x="21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7"/>
            <p:cNvSpPr/>
            <p:nvPr/>
          </p:nvSpPr>
          <p:spPr>
            <a:xfrm>
              <a:off x="2932475" y="2530742"/>
              <a:ext cx="148006" cy="78480"/>
            </a:xfrm>
            <a:custGeom>
              <a:avLst/>
              <a:gdLst/>
              <a:ahLst/>
              <a:cxnLst/>
              <a:rect l="l" t="t" r="r" b="b"/>
              <a:pathLst>
                <a:path w="5745" h="3046" extrusionOk="0">
                  <a:moveTo>
                    <a:pt x="1" y="0"/>
                  </a:moveTo>
                  <a:lnTo>
                    <a:pt x="1" y="1932"/>
                  </a:lnTo>
                  <a:cubicBezTo>
                    <a:pt x="1" y="2546"/>
                    <a:pt x="496" y="3046"/>
                    <a:pt x="1109" y="3046"/>
                  </a:cubicBezTo>
                  <a:cubicBezTo>
                    <a:pt x="1723" y="3046"/>
                    <a:pt x="2223" y="2546"/>
                    <a:pt x="2223" y="1932"/>
                  </a:cubicBezTo>
                  <a:lnTo>
                    <a:pt x="2223" y="1128"/>
                  </a:lnTo>
                  <a:cubicBezTo>
                    <a:pt x="2223" y="766"/>
                    <a:pt x="2513" y="476"/>
                    <a:pt x="2870" y="476"/>
                  </a:cubicBezTo>
                  <a:cubicBezTo>
                    <a:pt x="3232" y="476"/>
                    <a:pt x="3522" y="766"/>
                    <a:pt x="3522" y="1128"/>
                  </a:cubicBezTo>
                  <a:lnTo>
                    <a:pt x="3522" y="1675"/>
                  </a:lnTo>
                  <a:cubicBezTo>
                    <a:pt x="3522" y="2289"/>
                    <a:pt x="4017" y="2784"/>
                    <a:pt x="4631" y="2784"/>
                  </a:cubicBezTo>
                  <a:cubicBezTo>
                    <a:pt x="5245" y="2784"/>
                    <a:pt x="5744" y="2289"/>
                    <a:pt x="5744" y="1675"/>
                  </a:cubicBezTo>
                  <a:lnTo>
                    <a:pt x="5744" y="895"/>
                  </a:lnTo>
                  <a:lnTo>
                    <a:pt x="5311" y="895"/>
                  </a:lnTo>
                  <a:lnTo>
                    <a:pt x="5311" y="1675"/>
                  </a:lnTo>
                  <a:cubicBezTo>
                    <a:pt x="5311" y="2046"/>
                    <a:pt x="5007" y="2351"/>
                    <a:pt x="4631" y="2351"/>
                  </a:cubicBezTo>
                  <a:cubicBezTo>
                    <a:pt x="4255" y="2351"/>
                    <a:pt x="3955" y="2046"/>
                    <a:pt x="3955" y="1675"/>
                  </a:cubicBezTo>
                  <a:lnTo>
                    <a:pt x="3955" y="1128"/>
                  </a:lnTo>
                  <a:cubicBezTo>
                    <a:pt x="3965" y="519"/>
                    <a:pt x="3479" y="19"/>
                    <a:pt x="2870" y="19"/>
                  </a:cubicBezTo>
                  <a:cubicBezTo>
                    <a:pt x="2261" y="19"/>
                    <a:pt x="1776" y="519"/>
                    <a:pt x="1790" y="1128"/>
                  </a:cubicBezTo>
                  <a:lnTo>
                    <a:pt x="1790" y="1932"/>
                  </a:lnTo>
                  <a:cubicBezTo>
                    <a:pt x="1790" y="2308"/>
                    <a:pt x="1485" y="2613"/>
                    <a:pt x="1109" y="2613"/>
                  </a:cubicBezTo>
                  <a:cubicBezTo>
                    <a:pt x="734" y="2613"/>
                    <a:pt x="429" y="2308"/>
                    <a:pt x="429" y="1932"/>
                  </a:cubicBezTo>
                  <a:lnTo>
                    <a:pt x="4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7"/>
            <p:cNvSpPr/>
            <p:nvPr/>
          </p:nvSpPr>
          <p:spPr>
            <a:xfrm>
              <a:off x="2858434" y="2671599"/>
              <a:ext cx="37175" cy="11182"/>
            </a:xfrm>
            <a:custGeom>
              <a:avLst/>
              <a:gdLst/>
              <a:ahLst/>
              <a:cxnLst/>
              <a:rect l="l" t="t" r="r" b="b"/>
              <a:pathLst>
                <a:path w="1443" h="434" extrusionOk="0">
                  <a:moveTo>
                    <a:pt x="0" y="1"/>
                  </a:moveTo>
                  <a:lnTo>
                    <a:pt x="0" y="434"/>
                  </a:lnTo>
                  <a:lnTo>
                    <a:pt x="1442" y="434"/>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7"/>
            <p:cNvSpPr/>
            <p:nvPr/>
          </p:nvSpPr>
          <p:spPr>
            <a:xfrm>
              <a:off x="2836124" y="2671599"/>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7"/>
            <p:cNvSpPr/>
            <p:nvPr/>
          </p:nvSpPr>
          <p:spPr>
            <a:xfrm>
              <a:off x="2932475" y="2508430"/>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7"/>
            <p:cNvSpPr/>
            <p:nvPr/>
          </p:nvSpPr>
          <p:spPr>
            <a:xfrm>
              <a:off x="2932475" y="2486220"/>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7"/>
            <p:cNvSpPr/>
            <p:nvPr/>
          </p:nvSpPr>
          <p:spPr>
            <a:xfrm>
              <a:off x="3069300" y="2498484"/>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47"/>
          <p:cNvGrpSpPr/>
          <p:nvPr/>
        </p:nvGrpSpPr>
        <p:grpSpPr>
          <a:xfrm>
            <a:off x="7884852" y="2904206"/>
            <a:ext cx="347974" cy="379982"/>
            <a:chOff x="7884852" y="2904206"/>
            <a:chExt cx="347974" cy="379982"/>
          </a:xfrm>
        </p:grpSpPr>
        <p:sp>
          <p:nvSpPr>
            <p:cNvPr id="1284" name="Google Shape;1284;p47"/>
            <p:cNvSpPr/>
            <p:nvPr/>
          </p:nvSpPr>
          <p:spPr>
            <a:xfrm>
              <a:off x="7884852" y="2904206"/>
              <a:ext cx="347974" cy="379982"/>
            </a:xfrm>
            <a:custGeom>
              <a:avLst/>
              <a:gdLst/>
              <a:ahLst/>
              <a:cxnLst/>
              <a:rect l="l" t="t" r="r" b="b"/>
              <a:pathLst>
                <a:path w="13507" h="14748" extrusionOk="0">
                  <a:moveTo>
                    <a:pt x="3065" y="438"/>
                  </a:moveTo>
                  <a:lnTo>
                    <a:pt x="3065" y="1157"/>
                  </a:lnTo>
                  <a:lnTo>
                    <a:pt x="1405" y="1157"/>
                  </a:lnTo>
                  <a:cubicBezTo>
                    <a:pt x="1210" y="1157"/>
                    <a:pt x="1048" y="995"/>
                    <a:pt x="1048" y="795"/>
                  </a:cubicBezTo>
                  <a:cubicBezTo>
                    <a:pt x="1048" y="600"/>
                    <a:pt x="1210" y="438"/>
                    <a:pt x="1405" y="438"/>
                  </a:cubicBezTo>
                  <a:close/>
                  <a:moveTo>
                    <a:pt x="11222" y="7823"/>
                  </a:moveTo>
                  <a:cubicBezTo>
                    <a:pt x="11579" y="7823"/>
                    <a:pt x="11869" y="8118"/>
                    <a:pt x="11869" y="8475"/>
                  </a:cubicBezTo>
                  <a:lnTo>
                    <a:pt x="11869" y="9703"/>
                  </a:lnTo>
                  <a:lnTo>
                    <a:pt x="9675" y="9703"/>
                  </a:lnTo>
                  <a:cubicBezTo>
                    <a:pt x="9604" y="9037"/>
                    <a:pt x="9385" y="8394"/>
                    <a:pt x="9033" y="7823"/>
                  </a:cubicBezTo>
                  <a:close/>
                  <a:moveTo>
                    <a:pt x="12080" y="12441"/>
                  </a:moveTo>
                  <a:cubicBezTo>
                    <a:pt x="12563" y="12441"/>
                    <a:pt x="13025" y="12816"/>
                    <a:pt x="13025" y="13382"/>
                  </a:cubicBezTo>
                  <a:cubicBezTo>
                    <a:pt x="13021" y="13899"/>
                    <a:pt x="12603" y="14318"/>
                    <a:pt x="12086" y="14319"/>
                  </a:cubicBezTo>
                  <a:lnTo>
                    <a:pt x="12086" y="14319"/>
                  </a:lnTo>
                  <a:cubicBezTo>
                    <a:pt x="11250" y="14317"/>
                    <a:pt x="10832" y="13310"/>
                    <a:pt x="11422" y="12720"/>
                  </a:cubicBezTo>
                  <a:cubicBezTo>
                    <a:pt x="11613" y="12527"/>
                    <a:pt x="11849" y="12441"/>
                    <a:pt x="12080" y="12441"/>
                  </a:cubicBezTo>
                  <a:close/>
                  <a:moveTo>
                    <a:pt x="1405" y="0"/>
                  </a:moveTo>
                  <a:cubicBezTo>
                    <a:pt x="967" y="0"/>
                    <a:pt x="610" y="357"/>
                    <a:pt x="610" y="795"/>
                  </a:cubicBezTo>
                  <a:cubicBezTo>
                    <a:pt x="610" y="1233"/>
                    <a:pt x="967" y="1590"/>
                    <a:pt x="1405" y="1590"/>
                  </a:cubicBezTo>
                  <a:lnTo>
                    <a:pt x="3065" y="1590"/>
                  </a:lnTo>
                  <a:lnTo>
                    <a:pt x="3065" y="6172"/>
                  </a:lnTo>
                  <a:cubicBezTo>
                    <a:pt x="891" y="7295"/>
                    <a:pt x="1" y="9941"/>
                    <a:pt x="1048" y="12154"/>
                  </a:cubicBezTo>
                  <a:lnTo>
                    <a:pt x="1438" y="11968"/>
                  </a:lnTo>
                  <a:cubicBezTo>
                    <a:pt x="1176" y="11416"/>
                    <a:pt x="1043" y="10817"/>
                    <a:pt x="1043" y="10208"/>
                  </a:cubicBezTo>
                  <a:cubicBezTo>
                    <a:pt x="1043" y="8689"/>
                    <a:pt x="1876" y="7295"/>
                    <a:pt x="3213" y="6581"/>
                  </a:cubicBezTo>
                  <a:cubicBezTo>
                    <a:pt x="3821" y="6253"/>
                    <a:pt x="4490" y="6091"/>
                    <a:pt x="5157" y="6091"/>
                  </a:cubicBezTo>
                  <a:cubicBezTo>
                    <a:pt x="5952" y="6091"/>
                    <a:pt x="6746" y="6321"/>
                    <a:pt x="7434" y="6776"/>
                  </a:cubicBezTo>
                  <a:lnTo>
                    <a:pt x="7672" y="6420"/>
                  </a:lnTo>
                  <a:cubicBezTo>
                    <a:pt x="7110" y="6044"/>
                    <a:pt x="6473" y="5801"/>
                    <a:pt x="5806" y="5706"/>
                  </a:cubicBezTo>
                  <a:lnTo>
                    <a:pt x="5806" y="5230"/>
                  </a:lnTo>
                  <a:lnTo>
                    <a:pt x="10251" y="5230"/>
                  </a:lnTo>
                  <a:lnTo>
                    <a:pt x="10251" y="7390"/>
                  </a:lnTo>
                  <a:lnTo>
                    <a:pt x="8728" y="7390"/>
                  </a:lnTo>
                  <a:cubicBezTo>
                    <a:pt x="8524" y="7133"/>
                    <a:pt x="8295" y="6895"/>
                    <a:pt x="8038" y="6686"/>
                  </a:cubicBezTo>
                  <a:lnTo>
                    <a:pt x="7762" y="7024"/>
                  </a:lnTo>
                  <a:cubicBezTo>
                    <a:pt x="9737" y="8637"/>
                    <a:pt x="9780" y="11645"/>
                    <a:pt x="7853" y="13315"/>
                  </a:cubicBezTo>
                  <a:cubicBezTo>
                    <a:pt x="7069" y="13994"/>
                    <a:pt x="6114" y="14319"/>
                    <a:pt x="5167" y="14319"/>
                  </a:cubicBezTo>
                  <a:cubicBezTo>
                    <a:pt x="3784" y="14319"/>
                    <a:pt x="2420" y="13626"/>
                    <a:pt x="1638" y="12330"/>
                  </a:cubicBezTo>
                  <a:lnTo>
                    <a:pt x="1267" y="12554"/>
                  </a:lnTo>
                  <a:cubicBezTo>
                    <a:pt x="2105" y="13940"/>
                    <a:pt x="3595" y="14748"/>
                    <a:pt x="5157" y="14748"/>
                  </a:cubicBezTo>
                  <a:cubicBezTo>
                    <a:pt x="5562" y="14748"/>
                    <a:pt x="5973" y="14693"/>
                    <a:pt x="6378" y="14581"/>
                  </a:cubicBezTo>
                  <a:cubicBezTo>
                    <a:pt x="8343" y="14033"/>
                    <a:pt x="9704" y="12244"/>
                    <a:pt x="9704" y="10208"/>
                  </a:cubicBezTo>
                  <a:lnTo>
                    <a:pt x="9704" y="10136"/>
                  </a:lnTo>
                  <a:lnTo>
                    <a:pt x="11869" y="10136"/>
                  </a:lnTo>
                  <a:lnTo>
                    <a:pt x="11869" y="12030"/>
                  </a:lnTo>
                  <a:cubicBezTo>
                    <a:pt x="11165" y="12144"/>
                    <a:pt x="10665" y="12777"/>
                    <a:pt x="10722" y="13491"/>
                  </a:cubicBezTo>
                  <a:cubicBezTo>
                    <a:pt x="10779" y="14200"/>
                    <a:pt x="11374" y="14747"/>
                    <a:pt x="12088" y="14747"/>
                  </a:cubicBezTo>
                  <a:cubicBezTo>
                    <a:pt x="12802" y="14747"/>
                    <a:pt x="13392" y="14200"/>
                    <a:pt x="13449" y="13491"/>
                  </a:cubicBezTo>
                  <a:cubicBezTo>
                    <a:pt x="13506" y="12777"/>
                    <a:pt x="13006" y="12144"/>
                    <a:pt x="12302" y="12030"/>
                  </a:cubicBezTo>
                  <a:lnTo>
                    <a:pt x="12302" y="8475"/>
                  </a:lnTo>
                  <a:cubicBezTo>
                    <a:pt x="12302" y="7876"/>
                    <a:pt x="11817" y="7395"/>
                    <a:pt x="11222" y="7390"/>
                  </a:cubicBezTo>
                  <a:lnTo>
                    <a:pt x="10684" y="7390"/>
                  </a:lnTo>
                  <a:lnTo>
                    <a:pt x="10684" y="5230"/>
                  </a:lnTo>
                  <a:lnTo>
                    <a:pt x="11536" y="5230"/>
                  </a:lnTo>
                  <a:cubicBezTo>
                    <a:pt x="11893" y="5225"/>
                    <a:pt x="12183" y="4935"/>
                    <a:pt x="12183" y="4578"/>
                  </a:cubicBezTo>
                  <a:cubicBezTo>
                    <a:pt x="12183" y="4221"/>
                    <a:pt x="11893" y="3931"/>
                    <a:pt x="11536" y="3931"/>
                  </a:cubicBezTo>
                  <a:lnTo>
                    <a:pt x="9609" y="3931"/>
                  </a:lnTo>
                  <a:lnTo>
                    <a:pt x="9609" y="4364"/>
                  </a:lnTo>
                  <a:lnTo>
                    <a:pt x="11536" y="4364"/>
                  </a:lnTo>
                  <a:cubicBezTo>
                    <a:pt x="11825" y="4364"/>
                    <a:pt x="11826" y="4792"/>
                    <a:pt x="11541" y="4792"/>
                  </a:cubicBezTo>
                  <a:cubicBezTo>
                    <a:pt x="11539" y="4792"/>
                    <a:pt x="11538" y="4792"/>
                    <a:pt x="11536" y="4792"/>
                  </a:cubicBezTo>
                  <a:lnTo>
                    <a:pt x="5806" y="4792"/>
                  </a:lnTo>
                  <a:lnTo>
                    <a:pt x="5806" y="4364"/>
                  </a:lnTo>
                  <a:lnTo>
                    <a:pt x="9176" y="4364"/>
                  </a:lnTo>
                  <a:lnTo>
                    <a:pt x="9176" y="3931"/>
                  </a:lnTo>
                  <a:lnTo>
                    <a:pt x="5806" y="3931"/>
                  </a:lnTo>
                  <a:lnTo>
                    <a:pt x="5806" y="2403"/>
                  </a:lnTo>
                  <a:lnTo>
                    <a:pt x="5373" y="2403"/>
                  </a:lnTo>
                  <a:lnTo>
                    <a:pt x="5373" y="5668"/>
                  </a:lnTo>
                  <a:cubicBezTo>
                    <a:pt x="5302" y="5663"/>
                    <a:pt x="5231" y="5658"/>
                    <a:pt x="5159" y="5658"/>
                  </a:cubicBezTo>
                  <a:cubicBezTo>
                    <a:pt x="4588" y="5658"/>
                    <a:pt x="4027" y="5763"/>
                    <a:pt x="3499" y="5972"/>
                  </a:cubicBezTo>
                  <a:lnTo>
                    <a:pt x="3499" y="433"/>
                  </a:lnTo>
                  <a:lnTo>
                    <a:pt x="4146" y="433"/>
                  </a:lnTo>
                  <a:cubicBezTo>
                    <a:pt x="4826" y="438"/>
                    <a:pt x="5373" y="985"/>
                    <a:pt x="5373" y="1661"/>
                  </a:cubicBezTo>
                  <a:lnTo>
                    <a:pt x="5373" y="1970"/>
                  </a:lnTo>
                  <a:lnTo>
                    <a:pt x="5806" y="1970"/>
                  </a:lnTo>
                  <a:lnTo>
                    <a:pt x="5806" y="1661"/>
                  </a:lnTo>
                  <a:cubicBezTo>
                    <a:pt x="5806" y="747"/>
                    <a:pt x="5064" y="5"/>
                    <a:pt x="41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7"/>
            <p:cNvSpPr/>
            <p:nvPr/>
          </p:nvSpPr>
          <p:spPr>
            <a:xfrm>
              <a:off x="7922981" y="3072348"/>
              <a:ext cx="197057" cy="189630"/>
            </a:xfrm>
            <a:custGeom>
              <a:avLst/>
              <a:gdLst/>
              <a:ahLst/>
              <a:cxnLst/>
              <a:rect l="l" t="t" r="r" b="b"/>
              <a:pathLst>
                <a:path w="7649" h="7360" extrusionOk="0">
                  <a:moveTo>
                    <a:pt x="3465" y="441"/>
                  </a:moveTo>
                  <a:lnTo>
                    <a:pt x="3465" y="2325"/>
                  </a:lnTo>
                  <a:cubicBezTo>
                    <a:pt x="3251" y="2363"/>
                    <a:pt x="3051" y="2444"/>
                    <a:pt x="2880" y="2573"/>
                  </a:cubicBezTo>
                  <a:lnTo>
                    <a:pt x="1547" y="1240"/>
                  </a:lnTo>
                  <a:cubicBezTo>
                    <a:pt x="2080" y="769"/>
                    <a:pt x="2756" y="488"/>
                    <a:pt x="3465" y="441"/>
                  </a:cubicBezTo>
                  <a:close/>
                  <a:moveTo>
                    <a:pt x="3893" y="441"/>
                  </a:moveTo>
                  <a:cubicBezTo>
                    <a:pt x="4607" y="488"/>
                    <a:pt x="5278" y="769"/>
                    <a:pt x="5816" y="1240"/>
                  </a:cubicBezTo>
                  <a:lnTo>
                    <a:pt x="4484" y="2573"/>
                  </a:lnTo>
                  <a:cubicBezTo>
                    <a:pt x="4307" y="2444"/>
                    <a:pt x="4108" y="2363"/>
                    <a:pt x="3893" y="2325"/>
                  </a:cubicBezTo>
                  <a:lnTo>
                    <a:pt x="3893" y="441"/>
                  </a:lnTo>
                  <a:close/>
                  <a:moveTo>
                    <a:pt x="1238" y="1545"/>
                  </a:moveTo>
                  <a:lnTo>
                    <a:pt x="2571" y="2877"/>
                  </a:lnTo>
                  <a:cubicBezTo>
                    <a:pt x="2447" y="3049"/>
                    <a:pt x="2361" y="3253"/>
                    <a:pt x="2328" y="3463"/>
                  </a:cubicBezTo>
                  <a:lnTo>
                    <a:pt x="443" y="3463"/>
                  </a:lnTo>
                  <a:cubicBezTo>
                    <a:pt x="486" y="2754"/>
                    <a:pt x="767" y="2078"/>
                    <a:pt x="1238" y="1545"/>
                  </a:cubicBezTo>
                  <a:close/>
                  <a:moveTo>
                    <a:pt x="6120" y="1545"/>
                  </a:moveTo>
                  <a:cubicBezTo>
                    <a:pt x="6592" y="2078"/>
                    <a:pt x="6872" y="2754"/>
                    <a:pt x="6920" y="3463"/>
                  </a:cubicBezTo>
                  <a:lnTo>
                    <a:pt x="5031" y="3463"/>
                  </a:lnTo>
                  <a:cubicBezTo>
                    <a:pt x="4997" y="3253"/>
                    <a:pt x="4917" y="3053"/>
                    <a:pt x="4788" y="2877"/>
                  </a:cubicBezTo>
                  <a:lnTo>
                    <a:pt x="6120" y="1545"/>
                  </a:lnTo>
                  <a:close/>
                  <a:moveTo>
                    <a:pt x="3679" y="2744"/>
                  </a:moveTo>
                  <a:cubicBezTo>
                    <a:pt x="4198" y="2744"/>
                    <a:pt x="4617" y="3163"/>
                    <a:pt x="4617" y="3682"/>
                  </a:cubicBezTo>
                  <a:cubicBezTo>
                    <a:pt x="4617" y="4247"/>
                    <a:pt x="4156" y="4620"/>
                    <a:pt x="3674" y="4620"/>
                  </a:cubicBezTo>
                  <a:cubicBezTo>
                    <a:pt x="3442" y="4620"/>
                    <a:pt x="3206" y="4534"/>
                    <a:pt x="3013" y="4343"/>
                  </a:cubicBezTo>
                  <a:cubicBezTo>
                    <a:pt x="2423" y="3753"/>
                    <a:pt x="2842" y="2744"/>
                    <a:pt x="3679" y="2744"/>
                  </a:cubicBezTo>
                  <a:close/>
                  <a:moveTo>
                    <a:pt x="2323" y="3900"/>
                  </a:moveTo>
                  <a:cubicBezTo>
                    <a:pt x="2361" y="4110"/>
                    <a:pt x="2442" y="4310"/>
                    <a:pt x="2571" y="4486"/>
                  </a:cubicBezTo>
                  <a:lnTo>
                    <a:pt x="1238" y="5818"/>
                  </a:lnTo>
                  <a:cubicBezTo>
                    <a:pt x="767" y="5285"/>
                    <a:pt x="486" y="4609"/>
                    <a:pt x="439" y="3900"/>
                  </a:cubicBezTo>
                  <a:close/>
                  <a:moveTo>
                    <a:pt x="6920" y="3896"/>
                  </a:moveTo>
                  <a:cubicBezTo>
                    <a:pt x="6872" y="4609"/>
                    <a:pt x="6592" y="5280"/>
                    <a:pt x="6120" y="5818"/>
                  </a:cubicBezTo>
                  <a:lnTo>
                    <a:pt x="4788" y="4486"/>
                  </a:lnTo>
                  <a:cubicBezTo>
                    <a:pt x="4917" y="4310"/>
                    <a:pt x="4997" y="4110"/>
                    <a:pt x="5031" y="3896"/>
                  </a:cubicBezTo>
                  <a:close/>
                  <a:moveTo>
                    <a:pt x="2875" y="4790"/>
                  </a:moveTo>
                  <a:cubicBezTo>
                    <a:pt x="3051" y="4919"/>
                    <a:pt x="3251" y="5000"/>
                    <a:pt x="3460" y="5033"/>
                  </a:cubicBezTo>
                  <a:lnTo>
                    <a:pt x="3460" y="6922"/>
                  </a:lnTo>
                  <a:cubicBezTo>
                    <a:pt x="2751" y="6875"/>
                    <a:pt x="2076" y="6594"/>
                    <a:pt x="1543" y="6123"/>
                  </a:cubicBezTo>
                  <a:lnTo>
                    <a:pt x="2875" y="4790"/>
                  </a:lnTo>
                  <a:close/>
                  <a:moveTo>
                    <a:pt x="4484" y="4790"/>
                  </a:moveTo>
                  <a:lnTo>
                    <a:pt x="5816" y="6123"/>
                  </a:lnTo>
                  <a:cubicBezTo>
                    <a:pt x="5278" y="6594"/>
                    <a:pt x="4607" y="6875"/>
                    <a:pt x="3893" y="6922"/>
                  </a:cubicBezTo>
                  <a:lnTo>
                    <a:pt x="3893" y="5033"/>
                  </a:lnTo>
                  <a:cubicBezTo>
                    <a:pt x="4108" y="5000"/>
                    <a:pt x="4307" y="4919"/>
                    <a:pt x="4484" y="4790"/>
                  </a:cubicBezTo>
                  <a:close/>
                  <a:moveTo>
                    <a:pt x="3676" y="1"/>
                  </a:moveTo>
                  <a:cubicBezTo>
                    <a:pt x="3203" y="1"/>
                    <a:pt x="2725" y="92"/>
                    <a:pt x="2271" y="279"/>
                  </a:cubicBezTo>
                  <a:cubicBezTo>
                    <a:pt x="895" y="850"/>
                    <a:pt x="1" y="2192"/>
                    <a:pt x="1" y="3682"/>
                  </a:cubicBezTo>
                  <a:cubicBezTo>
                    <a:pt x="1" y="5713"/>
                    <a:pt x="1647" y="7360"/>
                    <a:pt x="3679" y="7360"/>
                  </a:cubicBezTo>
                  <a:cubicBezTo>
                    <a:pt x="5169" y="7360"/>
                    <a:pt x="6511" y="6465"/>
                    <a:pt x="7077" y="5090"/>
                  </a:cubicBezTo>
                  <a:cubicBezTo>
                    <a:pt x="7648" y="3715"/>
                    <a:pt x="7334" y="2130"/>
                    <a:pt x="6282" y="1079"/>
                  </a:cubicBezTo>
                  <a:cubicBezTo>
                    <a:pt x="5578" y="374"/>
                    <a:pt x="4635" y="1"/>
                    <a:pt x="36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7"/>
            <p:cNvSpPr/>
            <p:nvPr/>
          </p:nvSpPr>
          <p:spPr>
            <a:xfrm>
              <a:off x="8000964" y="3010383"/>
              <a:ext cx="11310" cy="11182"/>
            </a:xfrm>
            <a:custGeom>
              <a:avLst/>
              <a:gdLst/>
              <a:ahLst/>
              <a:cxnLst/>
              <a:rect l="l" t="t" r="r" b="b"/>
              <a:pathLst>
                <a:path w="439" h="434" extrusionOk="0">
                  <a:moveTo>
                    <a:pt x="0" y="0"/>
                  </a:moveTo>
                  <a:lnTo>
                    <a:pt x="5" y="433"/>
                  </a:lnTo>
                  <a:lnTo>
                    <a:pt x="438" y="433"/>
                  </a:lnTo>
                  <a:lnTo>
                    <a:pt x="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7"/>
            <p:cNvSpPr/>
            <p:nvPr/>
          </p:nvSpPr>
          <p:spPr>
            <a:xfrm>
              <a:off x="8000964" y="2987942"/>
              <a:ext cx="11310" cy="11182"/>
            </a:xfrm>
            <a:custGeom>
              <a:avLst/>
              <a:gdLst/>
              <a:ahLst/>
              <a:cxnLst/>
              <a:rect l="l" t="t" r="r" b="b"/>
              <a:pathLst>
                <a:path w="439" h="434" extrusionOk="0">
                  <a:moveTo>
                    <a:pt x="0" y="0"/>
                  </a:moveTo>
                  <a:lnTo>
                    <a:pt x="5" y="433"/>
                  </a:lnTo>
                  <a:lnTo>
                    <a:pt x="438" y="433"/>
                  </a:lnTo>
                  <a:lnTo>
                    <a:pt x="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7"/>
            <p:cNvSpPr/>
            <p:nvPr/>
          </p:nvSpPr>
          <p:spPr>
            <a:xfrm>
              <a:off x="8000964" y="2946976"/>
              <a:ext cx="11310" cy="29836"/>
            </a:xfrm>
            <a:custGeom>
              <a:avLst/>
              <a:gdLst/>
              <a:ahLst/>
              <a:cxnLst/>
              <a:rect l="l" t="t" r="r" b="b"/>
              <a:pathLst>
                <a:path w="439" h="1158" extrusionOk="0">
                  <a:moveTo>
                    <a:pt x="0" y="1"/>
                  </a:moveTo>
                  <a:lnTo>
                    <a:pt x="5" y="1157"/>
                  </a:lnTo>
                  <a:lnTo>
                    <a:pt x="438" y="1157"/>
                  </a:lnTo>
                  <a:lnTo>
                    <a:pt x="4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7"/>
            <p:cNvSpPr/>
            <p:nvPr/>
          </p:nvSpPr>
          <p:spPr>
            <a:xfrm>
              <a:off x="8190627" y="324345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7"/>
            <p:cNvSpPr/>
            <p:nvPr/>
          </p:nvSpPr>
          <p:spPr>
            <a:xfrm>
              <a:off x="8012248" y="3161547"/>
              <a:ext cx="11181" cy="11311"/>
            </a:xfrm>
            <a:custGeom>
              <a:avLst/>
              <a:gdLst/>
              <a:ahLst/>
              <a:cxnLst/>
              <a:rect l="l" t="t" r="r" b="b"/>
              <a:pathLst>
                <a:path w="434" h="439" extrusionOk="0">
                  <a:moveTo>
                    <a:pt x="0" y="1"/>
                  </a:moveTo>
                  <a:lnTo>
                    <a:pt x="0" y="438"/>
                  </a:lnTo>
                  <a:lnTo>
                    <a:pt x="433" y="438"/>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7"/>
          <p:cNvGrpSpPr/>
          <p:nvPr/>
        </p:nvGrpSpPr>
        <p:grpSpPr>
          <a:xfrm>
            <a:off x="2799335" y="1742823"/>
            <a:ext cx="383758" cy="380137"/>
            <a:chOff x="2799335" y="1742823"/>
            <a:chExt cx="383758" cy="380137"/>
          </a:xfrm>
        </p:grpSpPr>
        <p:sp>
          <p:nvSpPr>
            <p:cNvPr id="1292" name="Google Shape;1292;p47"/>
            <p:cNvSpPr/>
            <p:nvPr/>
          </p:nvSpPr>
          <p:spPr>
            <a:xfrm>
              <a:off x="2799335" y="1760652"/>
              <a:ext cx="372474" cy="362307"/>
            </a:xfrm>
            <a:custGeom>
              <a:avLst/>
              <a:gdLst/>
              <a:ahLst/>
              <a:cxnLst/>
              <a:rect l="l" t="t" r="r" b="b"/>
              <a:pathLst>
                <a:path w="14458" h="14062" extrusionOk="0">
                  <a:moveTo>
                    <a:pt x="2556" y="0"/>
                  </a:moveTo>
                  <a:lnTo>
                    <a:pt x="1" y="1485"/>
                  </a:lnTo>
                  <a:lnTo>
                    <a:pt x="1" y="2727"/>
                  </a:lnTo>
                  <a:lnTo>
                    <a:pt x="434" y="2727"/>
                  </a:lnTo>
                  <a:lnTo>
                    <a:pt x="434" y="1732"/>
                  </a:lnTo>
                  <a:lnTo>
                    <a:pt x="2556" y="500"/>
                  </a:lnTo>
                  <a:lnTo>
                    <a:pt x="4679" y="1732"/>
                  </a:lnTo>
                  <a:lnTo>
                    <a:pt x="4679" y="4197"/>
                  </a:lnTo>
                  <a:lnTo>
                    <a:pt x="2556" y="5425"/>
                  </a:lnTo>
                  <a:lnTo>
                    <a:pt x="434" y="4197"/>
                  </a:lnTo>
                  <a:lnTo>
                    <a:pt x="434" y="3160"/>
                  </a:lnTo>
                  <a:lnTo>
                    <a:pt x="1" y="3160"/>
                  </a:lnTo>
                  <a:lnTo>
                    <a:pt x="1" y="4445"/>
                  </a:lnTo>
                  <a:lnTo>
                    <a:pt x="2342" y="5801"/>
                  </a:lnTo>
                  <a:lnTo>
                    <a:pt x="2342" y="8266"/>
                  </a:lnTo>
                  <a:lnTo>
                    <a:pt x="1" y="9622"/>
                  </a:lnTo>
                  <a:lnTo>
                    <a:pt x="1" y="12582"/>
                  </a:lnTo>
                  <a:lnTo>
                    <a:pt x="976" y="13148"/>
                  </a:lnTo>
                  <a:lnTo>
                    <a:pt x="1195" y="12772"/>
                  </a:lnTo>
                  <a:lnTo>
                    <a:pt x="434" y="12334"/>
                  </a:lnTo>
                  <a:lnTo>
                    <a:pt x="434" y="9869"/>
                  </a:lnTo>
                  <a:lnTo>
                    <a:pt x="2556" y="8637"/>
                  </a:lnTo>
                  <a:lnTo>
                    <a:pt x="4679" y="9869"/>
                  </a:lnTo>
                  <a:lnTo>
                    <a:pt x="4679" y="12334"/>
                  </a:lnTo>
                  <a:lnTo>
                    <a:pt x="2556" y="13562"/>
                  </a:lnTo>
                  <a:lnTo>
                    <a:pt x="1566" y="12991"/>
                  </a:lnTo>
                  <a:lnTo>
                    <a:pt x="1352" y="13367"/>
                  </a:lnTo>
                  <a:lnTo>
                    <a:pt x="2556" y="14062"/>
                  </a:lnTo>
                  <a:lnTo>
                    <a:pt x="4893" y="12706"/>
                  </a:lnTo>
                  <a:lnTo>
                    <a:pt x="5840" y="13258"/>
                  </a:lnTo>
                  <a:lnTo>
                    <a:pt x="6059" y="12882"/>
                  </a:lnTo>
                  <a:lnTo>
                    <a:pt x="5112" y="12330"/>
                  </a:lnTo>
                  <a:lnTo>
                    <a:pt x="5112" y="9869"/>
                  </a:lnTo>
                  <a:lnTo>
                    <a:pt x="7229" y="8637"/>
                  </a:lnTo>
                  <a:lnTo>
                    <a:pt x="9352" y="9869"/>
                  </a:lnTo>
                  <a:lnTo>
                    <a:pt x="9352" y="12330"/>
                  </a:lnTo>
                  <a:lnTo>
                    <a:pt x="7229" y="13562"/>
                  </a:lnTo>
                  <a:lnTo>
                    <a:pt x="6435" y="13101"/>
                  </a:lnTo>
                  <a:lnTo>
                    <a:pt x="6216" y="13472"/>
                  </a:lnTo>
                  <a:lnTo>
                    <a:pt x="7229" y="14062"/>
                  </a:lnTo>
                  <a:lnTo>
                    <a:pt x="9570" y="12706"/>
                  </a:lnTo>
                  <a:lnTo>
                    <a:pt x="11907" y="14062"/>
                  </a:lnTo>
                  <a:lnTo>
                    <a:pt x="14458" y="12582"/>
                  </a:lnTo>
                  <a:lnTo>
                    <a:pt x="14458" y="9622"/>
                  </a:lnTo>
                  <a:lnTo>
                    <a:pt x="13387" y="8999"/>
                  </a:lnTo>
                  <a:lnTo>
                    <a:pt x="13168" y="9370"/>
                  </a:lnTo>
                  <a:lnTo>
                    <a:pt x="14025" y="9869"/>
                  </a:lnTo>
                  <a:lnTo>
                    <a:pt x="14025" y="12334"/>
                  </a:lnTo>
                  <a:lnTo>
                    <a:pt x="11907" y="13562"/>
                  </a:lnTo>
                  <a:lnTo>
                    <a:pt x="9785" y="12334"/>
                  </a:lnTo>
                  <a:lnTo>
                    <a:pt x="9785" y="9869"/>
                  </a:lnTo>
                  <a:lnTo>
                    <a:pt x="11907" y="8637"/>
                  </a:lnTo>
                  <a:lnTo>
                    <a:pt x="12792" y="9156"/>
                  </a:lnTo>
                  <a:lnTo>
                    <a:pt x="13011" y="8780"/>
                  </a:lnTo>
                  <a:lnTo>
                    <a:pt x="11907" y="8137"/>
                  </a:lnTo>
                  <a:lnTo>
                    <a:pt x="9570" y="9494"/>
                  </a:lnTo>
                  <a:lnTo>
                    <a:pt x="7448" y="8266"/>
                  </a:lnTo>
                  <a:lnTo>
                    <a:pt x="7448" y="5553"/>
                  </a:lnTo>
                  <a:lnTo>
                    <a:pt x="6439" y="4968"/>
                  </a:lnTo>
                  <a:lnTo>
                    <a:pt x="6225" y="5344"/>
                  </a:lnTo>
                  <a:lnTo>
                    <a:pt x="7015" y="5801"/>
                  </a:lnTo>
                  <a:lnTo>
                    <a:pt x="7015" y="8266"/>
                  </a:lnTo>
                  <a:lnTo>
                    <a:pt x="4893" y="9494"/>
                  </a:lnTo>
                  <a:lnTo>
                    <a:pt x="2775" y="8266"/>
                  </a:lnTo>
                  <a:lnTo>
                    <a:pt x="2775" y="5801"/>
                  </a:lnTo>
                  <a:lnTo>
                    <a:pt x="4893" y="4573"/>
                  </a:lnTo>
                  <a:lnTo>
                    <a:pt x="5849" y="5125"/>
                  </a:lnTo>
                  <a:lnTo>
                    <a:pt x="6068" y="4749"/>
                  </a:lnTo>
                  <a:lnTo>
                    <a:pt x="5112" y="4197"/>
                  </a:lnTo>
                  <a:lnTo>
                    <a:pt x="5112" y="1485"/>
                  </a:lnTo>
                  <a:lnTo>
                    <a:pt x="255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7"/>
            <p:cNvSpPr/>
            <p:nvPr/>
          </p:nvSpPr>
          <p:spPr>
            <a:xfrm>
              <a:off x="2938968" y="1742823"/>
              <a:ext cx="244125" cy="204780"/>
            </a:xfrm>
            <a:custGeom>
              <a:avLst/>
              <a:gdLst/>
              <a:ahLst/>
              <a:cxnLst/>
              <a:rect l="l" t="t" r="r" b="b"/>
              <a:pathLst>
                <a:path w="9476" h="7948" extrusionOk="0">
                  <a:moveTo>
                    <a:pt x="8100" y="440"/>
                  </a:moveTo>
                  <a:cubicBezTo>
                    <a:pt x="8809" y="440"/>
                    <a:pt x="9161" y="1292"/>
                    <a:pt x="8662" y="1796"/>
                  </a:cubicBezTo>
                  <a:cubicBezTo>
                    <a:pt x="8501" y="1957"/>
                    <a:pt x="8302" y="2029"/>
                    <a:pt x="8107" y="2029"/>
                  </a:cubicBezTo>
                  <a:cubicBezTo>
                    <a:pt x="7699" y="2029"/>
                    <a:pt x="7305" y="1712"/>
                    <a:pt x="7305" y="1234"/>
                  </a:cubicBezTo>
                  <a:cubicBezTo>
                    <a:pt x="7310" y="797"/>
                    <a:pt x="7662" y="440"/>
                    <a:pt x="8100" y="440"/>
                  </a:cubicBezTo>
                  <a:close/>
                  <a:moveTo>
                    <a:pt x="1643" y="1767"/>
                  </a:moveTo>
                  <a:cubicBezTo>
                    <a:pt x="2347" y="1767"/>
                    <a:pt x="2699" y="2624"/>
                    <a:pt x="2199" y="3124"/>
                  </a:cubicBezTo>
                  <a:cubicBezTo>
                    <a:pt x="2038" y="3283"/>
                    <a:pt x="1840" y="3355"/>
                    <a:pt x="1645" y="3355"/>
                  </a:cubicBezTo>
                  <a:cubicBezTo>
                    <a:pt x="1236" y="3355"/>
                    <a:pt x="843" y="3039"/>
                    <a:pt x="843" y="2562"/>
                  </a:cubicBezTo>
                  <a:cubicBezTo>
                    <a:pt x="843" y="2120"/>
                    <a:pt x="1200" y="1767"/>
                    <a:pt x="1643" y="1767"/>
                  </a:cubicBezTo>
                  <a:close/>
                  <a:moveTo>
                    <a:pt x="5531" y="2229"/>
                  </a:moveTo>
                  <a:cubicBezTo>
                    <a:pt x="6753" y="2229"/>
                    <a:pt x="7363" y="3699"/>
                    <a:pt x="6501" y="4566"/>
                  </a:cubicBezTo>
                  <a:cubicBezTo>
                    <a:pt x="6223" y="4843"/>
                    <a:pt x="5882" y="4968"/>
                    <a:pt x="5546" y="4968"/>
                  </a:cubicBezTo>
                  <a:cubicBezTo>
                    <a:pt x="4842" y="4968"/>
                    <a:pt x="4165" y="4420"/>
                    <a:pt x="4165" y="3595"/>
                  </a:cubicBezTo>
                  <a:cubicBezTo>
                    <a:pt x="4165" y="2843"/>
                    <a:pt x="4779" y="2229"/>
                    <a:pt x="5531" y="2229"/>
                  </a:cubicBezTo>
                  <a:close/>
                  <a:moveTo>
                    <a:pt x="3775" y="5922"/>
                  </a:moveTo>
                  <a:cubicBezTo>
                    <a:pt x="4212" y="5922"/>
                    <a:pt x="4564" y="6279"/>
                    <a:pt x="4564" y="6716"/>
                  </a:cubicBezTo>
                  <a:cubicBezTo>
                    <a:pt x="4564" y="7194"/>
                    <a:pt x="4174" y="7511"/>
                    <a:pt x="3766" y="7511"/>
                  </a:cubicBezTo>
                  <a:cubicBezTo>
                    <a:pt x="3572" y="7511"/>
                    <a:pt x="3374" y="7439"/>
                    <a:pt x="3213" y="7278"/>
                  </a:cubicBezTo>
                  <a:cubicBezTo>
                    <a:pt x="2713" y="6774"/>
                    <a:pt x="3065" y="5922"/>
                    <a:pt x="3775" y="5922"/>
                  </a:cubicBezTo>
                  <a:close/>
                  <a:moveTo>
                    <a:pt x="8107" y="0"/>
                  </a:moveTo>
                  <a:cubicBezTo>
                    <a:pt x="7804" y="0"/>
                    <a:pt x="7500" y="112"/>
                    <a:pt x="7263" y="335"/>
                  </a:cubicBezTo>
                  <a:cubicBezTo>
                    <a:pt x="6801" y="768"/>
                    <a:pt x="6744" y="1487"/>
                    <a:pt x="7139" y="1991"/>
                  </a:cubicBezTo>
                  <a:lnTo>
                    <a:pt x="6792" y="2305"/>
                  </a:lnTo>
                  <a:cubicBezTo>
                    <a:pt x="6436" y="1959"/>
                    <a:pt x="5985" y="1795"/>
                    <a:pt x="5540" y="1795"/>
                  </a:cubicBezTo>
                  <a:cubicBezTo>
                    <a:pt x="4854" y="1795"/>
                    <a:pt x="4179" y="2184"/>
                    <a:pt x="3879" y="2891"/>
                  </a:cubicBezTo>
                  <a:lnTo>
                    <a:pt x="2866" y="2648"/>
                  </a:lnTo>
                  <a:cubicBezTo>
                    <a:pt x="2866" y="2619"/>
                    <a:pt x="2866" y="2591"/>
                    <a:pt x="2866" y="2562"/>
                  </a:cubicBezTo>
                  <a:cubicBezTo>
                    <a:pt x="2866" y="1821"/>
                    <a:pt x="2261" y="1331"/>
                    <a:pt x="1630" y="1331"/>
                  </a:cubicBezTo>
                  <a:cubicBezTo>
                    <a:pt x="1329" y="1331"/>
                    <a:pt x="1022" y="1442"/>
                    <a:pt x="772" y="1691"/>
                  </a:cubicBezTo>
                  <a:cubicBezTo>
                    <a:pt x="1" y="2467"/>
                    <a:pt x="548" y="3785"/>
                    <a:pt x="1643" y="3785"/>
                  </a:cubicBezTo>
                  <a:cubicBezTo>
                    <a:pt x="2119" y="3785"/>
                    <a:pt x="2556" y="3504"/>
                    <a:pt x="2756" y="3067"/>
                  </a:cubicBezTo>
                  <a:lnTo>
                    <a:pt x="3756" y="3305"/>
                  </a:lnTo>
                  <a:cubicBezTo>
                    <a:pt x="3641" y="4004"/>
                    <a:pt x="3946" y="4704"/>
                    <a:pt x="4531" y="5099"/>
                  </a:cubicBezTo>
                  <a:lnTo>
                    <a:pt x="4189" y="5560"/>
                  </a:lnTo>
                  <a:cubicBezTo>
                    <a:pt x="4051" y="5511"/>
                    <a:pt x="3911" y="5488"/>
                    <a:pt x="3772" y="5488"/>
                  </a:cubicBezTo>
                  <a:cubicBezTo>
                    <a:pt x="3305" y="5488"/>
                    <a:pt x="2862" y="5754"/>
                    <a:pt x="2656" y="6198"/>
                  </a:cubicBezTo>
                  <a:cubicBezTo>
                    <a:pt x="2385" y="6774"/>
                    <a:pt x="2604" y="7464"/>
                    <a:pt x="3156" y="7782"/>
                  </a:cubicBezTo>
                  <a:cubicBezTo>
                    <a:pt x="3349" y="7894"/>
                    <a:pt x="3560" y="7947"/>
                    <a:pt x="3769" y="7947"/>
                  </a:cubicBezTo>
                  <a:cubicBezTo>
                    <a:pt x="4157" y="7947"/>
                    <a:pt x="4537" y="7763"/>
                    <a:pt x="4779" y="7426"/>
                  </a:cubicBezTo>
                  <a:cubicBezTo>
                    <a:pt x="5145" y="6907"/>
                    <a:pt x="5050" y="6188"/>
                    <a:pt x="4564" y="5779"/>
                  </a:cubicBezTo>
                  <a:lnTo>
                    <a:pt x="4921" y="5294"/>
                  </a:lnTo>
                  <a:cubicBezTo>
                    <a:pt x="5123" y="5366"/>
                    <a:pt x="5331" y="5402"/>
                    <a:pt x="5536" y="5402"/>
                  </a:cubicBezTo>
                  <a:cubicBezTo>
                    <a:pt x="6070" y="5402"/>
                    <a:pt x="6589" y="5165"/>
                    <a:pt x="6939" y="4732"/>
                  </a:cubicBezTo>
                  <a:cubicBezTo>
                    <a:pt x="7420" y="4133"/>
                    <a:pt x="7472" y="3295"/>
                    <a:pt x="7063" y="2643"/>
                  </a:cubicBezTo>
                  <a:lnTo>
                    <a:pt x="7463" y="2281"/>
                  </a:lnTo>
                  <a:cubicBezTo>
                    <a:pt x="7664" y="2402"/>
                    <a:pt x="7886" y="2460"/>
                    <a:pt x="8106" y="2460"/>
                  </a:cubicBezTo>
                  <a:cubicBezTo>
                    <a:pt x="8484" y="2460"/>
                    <a:pt x="8854" y="2288"/>
                    <a:pt x="9095" y="1963"/>
                  </a:cubicBezTo>
                  <a:cubicBezTo>
                    <a:pt x="9475" y="1453"/>
                    <a:pt x="9399" y="735"/>
                    <a:pt x="8923" y="311"/>
                  </a:cubicBezTo>
                  <a:cubicBezTo>
                    <a:pt x="8690" y="104"/>
                    <a:pt x="8398" y="0"/>
                    <a:pt x="81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7"/>
            <p:cNvSpPr/>
            <p:nvPr/>
          </p:nvSpPr>
          <p:spPr>
            <a:xfrm>
              <a:off x="2964241" y="2063958"/>
              <a:ext cx="62062" cy="33263"/>
            </a:xfrm>
            <a:custGeom>
              <a:avLst/>
              <a:gdLst/>
              <a:ahLst/>
              <a:cxnLst/>
              <a:rect l="l" t="t" r="r" b="b"/>
              <a:pathLst>
                <a:path w="2409" h="1291" extrusionOk="0">
                  <a:moveTo>
                    <a:pt x="2194" y="1"/>
                  </a:moveTo>
                  <a:lnTo>
                    <a:pt x="828" y="791"/>
                  </a:lnTo>
                  <a:lnTo>
                    <a:pt x="214" y="434"/>
                  </a:lnTo>
                  <a:lnTo>
                    <a:pt x="0" y="810"/>
                  </a:lnTo>
                  <a:lnTo>
                    <a:pt x="833" y="1291"/>
                  </a:lnTo>
                  <a:lnTo>
                    <a:pt x="2408" y="372"/>
                  </a:lnTo>
                  <a:lnTo>
                    <a:pt x="2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7"/>
            <p:cNvSpPr/>
            <p:nvPr/>
          </p:nvSpPr>
          <p:spPr>
            <a:xfrm>
              <a:off x="2944867" y="2063958"/>
              <a:ext cx="15354" cy="15253"/>
            </a:xfrm>
            <a:custGeom>
              <a:avLst/>
              <a:gdLst/>
              <a:ahLst/>
              <a:cxnLst/>
              <a:rect l="l" t="t" r="r" b="b"/>
              <a:pathLst>
                <a:path w="596" h="592" extrusionOk="0">
                  <a:moveTo>
                    <a:pt x="219" y="1"/>
                  </a:moveTo>
                  <a:lnTo>
                    <a:pt x="0" y="377"/>
                  </a:lnTo>
                  <a:lnTo>
                    <a:pt x="376" y="591"/>
                  </a:lnTo>
                  <a:lnTo>
                    <a:pt x="595" y="220"/>
                  </a:lnTo>
                  <a:lnTo>
                    <a:pt x="2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7"/>
            <p:cNvSpPr/>
            <p:nvPr/>
          </p:nvSpPr>
          <p:spPr>
            <a:xfrm>
              <a:off x="3122500" y="2008924"/>
              <a:ext cx="26999" cy="59852"/>
            </a:xfrm>
            <a:custGeom>
              <a:avLst/>
              <a:gdLst/>
              <a:ahLst/>
              <a:cxnLst/>
              <a:rect l="l" t="t" r="r" b="b"/>
              <a:pathLst>
                <a:path w="1048" h="2323" extrusionOk="0">
                  <a:moveTo>
                    <a:pt x="215" y="0"/>
                  </a:moveTo>
                  <a:lnTo>
                    <a:pt x="1" y="376"/>
                  </a:lnTo>
                  <a:lnTo>
                    <a:pt x="615" y="733"/>
                  </a:lnTo>
                  <a:lnTo>
                    <a:pt x="615" y="2323"/>
                  </a:lnTo>
                  <a:lnTo>
                    <a:pt x="1048" y="2323"/>
                  </a:lnTo>
                  <a:lnTo>
                    <a:pt x="1048" y="481"/>
                  </a:lnTo>
                  <a:lnTo>
                    <a:pt x="2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7"/>
            <p:cNvSpPr/>
            <p:nvPr/>
          </p:nvSpPr>
          <p:spPr>
            <a:xfrm>
              <a:off x="3103255" y="1997767"/>
              <a:ext cx="15226" cy="15227"/>
            </a:xfrm>
            <a:custGeom>
              <a:avLst/>
              <a:gdLst/>
              <a:ahLst/>
              <a:cxnLst/>
              <a:rect l="l" t="t" r="r" b="b"/>
              <a:pathLst>
                <a:path w="591" h="591" extrusionOk="0">
                  <a:moveTo>
                    <a:pt x="215" y="0"/>
                  </a:moveTo>
                  <a:lnTo>
                    <a:pt x="1" y="376"/>
                  </a:lnTo>
                  <a:lnTo>
                    <a:pt x="372" y="590"/>
                  </a:lnTo>
                  <a:lnTo>
                    <a:pt x="591" y="219"/>
                  </a:lnTo>
                  <a:lnTo>
                    <a:pt x="2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7"/>
            <p:cNvSpPr/>
            <p:nvPr/>
          </p:nvSpPr>
          <p:spPr>
            <a:xfrm>
              <a:off x="2824479" y="2063958"/>
              <a:ext cx="24165" cy="20509"/>
            </a:xfrm>
            <a:custGeom>
              <a:avLst/>
              <a:gdLst/>
              <a:ahLst/>
              <a:cxnLst/>
              <a:rect l="l" t="t" r="r" b="b"/>
              <a:pathLst>
                <a:path w="938" h="796" extrusionOk="0">
                  <a:moveTo>
                    <a:pt x="219" y="1"/>
                  </a:moveTo>
                  <a:lnTo>
                    <a:pt x="0" y="372"/>
                  </a:lnTo>
                  <a:lnTo>
                    <a:pt x="724" y="796"/>
                  </a:lnTo>
                  <a:lnTo>
                    <a:pt x="938" y="420"/>
                  </a:lnTo>
                  <a:lnTo>
                    <a:pt x="2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7"/>
            <p:cNvSpPr/>
            <p:nvPr/>
          </p:nvSpPr>
          <p:spPr>
            <a:xfrm>
              <a:off x="2852792" y="2080396"/>
              <a:ext cx="15226" cy="15227"/>
            </a:xfrm>
            <a:custGeom>
              <a:avLst/>
              <a:gdLst/>
              <a:ahLst/>
              <a:cxnLst/>
              <a:rect l="l" t="t" r="r" b="b"/>
              <a:pathLst>
                <a:path w="591" h="591" extrusionOk="0">
                  <a:moveTo>
                    <a:pt x="215" y="1"/>
                  </a:moveTo>
                  <a:lnTo>
                    <a:pt x="1" y="372"/>
                  </a:lnTo>
                  <a:lnTo>
                    <a:pt x="372" y="591"/>
                  </a:lnTo>
                  <a:lnTo>
                    <a:pt x="591" y="215"/>
                  </a:lnTo>
                  <a:lnTo>
                    <a:pt x="2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7"/>
            <p:cNvSpPr/>
            <p:nvPr/>
          </p:nvSpPr>
          <p:spPr>
            <a:xfrm>
              <a:off x="2821645" y="184794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7"/>
            <p:cNvSpPr/>
            <p:nvPr/>
          </p:nvSpPr>
          <p:spPr>
            <a:xfrm>
              <a:off x="2821645" y="1814965"/>
              <a:ext cx="11181" cy="21849"/>
            </a:xfrm>
            <a:custGeom>
              <a:avLst/>
              <a:gdLst/>
              <a:ahLst/>
              <a:cxnLst/>
              <a:rect l="l" t="t" r="r" b="b"/>
              <a:pathLst>
                <a:path w="434" h="848" extrusionOk="0">
                  <a:moveTo>
                    <a:pt x="1" y="0"/>
                  </a:moveTo>
                  <a:lnTo>
                    <a:pt x="1" y="847"/>
                  </a:lnTo>
                  <a:lnTo>
                    <a:pt x="434" y="847"/>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7"/>
            <p:cNvSpPr/>
            <p:nvPr/>
          </p:nvSpPr>
          <p:spPr>
            <a:xfrm>
              <a:off x="2922557" y="1892930"/>
              <a:ext cx="15354" cy="15227"/>
            </a:xfrm>
            <a:custGeom>
              <a:avLst/>
              <a:gdLst/>
              <a:ahLst/>
              <a:cxnLst/>
              <a:rect l="l" t="t" r="r" b="b"/>
              <a:pathLst>
                <a:path w="596" h="591" extrusionOk="0">
                  <a:moveTo>
                    <a:pt x="219" y="1"/>
                  </a:moveTo>
                  <a:lnTo>
                    <a:pt x="0" y="377"/>
                  </a:lnTo>
                  <a:lnTo>
                    <a:pt x="376" y="591"/>
                  </a:lnTo>
                  <a:lnTo>
                    <a:pt x="595" y="220"/>
                  </a:lnTo>
                  <a:lnTo>
                    <a:pt x="2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7"/>
            <p:cNvSpPr/>
            <p:nvPr/>
          </p:nvSpPr>
          <p:spPr>
            <a:xfrm>
              <a:off x="2941930" y="1904086"/>
              <a:ext cx="27102" cy="59852"/>
            </a:xfrm>
            <a:custGeom>
              <a:avLst/>
              <a:gdLst/>
              <a:ahLst/>
              <a:cxnLst/>
              <a:rect l="l" t="t" r="r" b="b"/>
              <a:pathLst>
                <a:path w="1052" h="2323" extrusionOk="0">
                  <a:moveTo>
                    <a:pt x="219" y="1"/>
                  </a:moveTo>
                  <a:lnTo>
                    <a:pt x="0" y="377"/>
                  </a:lnTo>
                  <a:lnTo>
                    <a:pt x="614" y="733"/>
                  </a:lnTo>
                  <a:lnTo>
                    <a:pt x="614" y="2323"/>
                  </a:lnTo>
                  <a:lnTo>
                    <a:pt x="1052" y="2323"/>
                  </a:lnTo>
                  <a:lnTo>
                    <a:pt x="1052" y="486"/>
                  </a:lnTo>
                  <a:lnTo>
                    <a:pt x="2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7"/>
            <p:cNvSpPr/>
            <p:nvPr/>
          </p:nvSpPr>
          <p:spPr>
            <a:xfrm>
              <a:off x="3081563" y="1811409"/>
              <a:ext cx="24165" cy="24168"/>
            </a:xfrm>
            <a:custGeom>
              <a:avLst/>
              <a:gdLst/>
              <a:ahLst/>
              <a:cxnLst/>
              <a:rect l="l" t="t" r="r" b="b"/>
              <a:pathLst>
                <a:path w="938" h="938" extrusionOk="0">
                  <a:moveTo>
                    <a:pt x="0" y="0"/>
                  </a:moveTo>
                  <a:lnTo>
                    <a:pt x="0" y="433"/>
                  </a:lnTo>
                  <a:cubicBezTo>
                    <a:pt x="276" y="433"/>
                    <a:pt x="500" y="657"/>
                    <a:pt x="505" y="938"/>
                  </a:cubicBezTo>
                  <a:lnTo>
                    <a:pt x="938" y="938"/>
                  </a:lnTo>
                  <a:cubicBezTo>
                    <a:pt x="938" y="419"/>
                    <a:pt x="514"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7"/>
          <p:cNvGrpSpPr/>
          <p:nvPr/>
        </p:nvGrpSpPr>
        <p:grpSpPr>
          <a:xfrm>
            <a:off x="4125949" y="3513548"/>
            <a:ext cx="278931" cy="379982"/>
            <a:chOff x="4125949" y="3513548"/>
            <a:chExt cx="278931" cy="379982"/>
          </a:xfrm>
        </p:grpSpPr>
        <p:sp>
          <p:nvSpPr>
            <p:cNvPr id="1306" name="Google Shape;1306;p47"/>
            <p:cNvSpPr/>
            <p:nvPr/>
          </p:nvSpPr>
          <p:spPr>
            <a:xfrm>
              <a:off x="4125949" y="3513548"/>
              <a:ext cx="278931" cy="184194"/>
            </a:xfrm>
            <a:custGeom>
              <a:avLst/>
              <a:gdLst/>
              <a:ahLst/>
              <a:cxnLst/>
              <a:rect l="l" t="t" r="r" b="b"/>
              <a:pathLst>
                <a:path w="10827" h="7149" extrusionOk="0">
                  <a:moveTo>
                    <a:pt x="1" y="1"/>
                  </a:moveTo>
                  <a:lnTo>
                    <a:pt x="1" y="7148"/>
                  </a:lnTo>
                  <a:lnTo>
                    <a:pt x="434" y="7148"/>
                  </a:lnTo>
                  <a:lnTo>
                    <a:pt x="434" y="429"/>
                  </a:lnTo>
                  <a:lnTo>
                    <a:pt x="10394" y="429"/>
                  </a:lnTo>
                  <a:lnTo>
                    <a:pt x="10394" y="3103"/>
                  </a:lnTo>
                  <a:lnTo>
                    <a:pt x="10827" y="3103"/>
                  </a:lnTo>
                  <a:lnTo>
                    <a:pt x="108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7"/>
            <p:cNvSpPr/>
            <p:nvPr/>
          </p:nvSpPr>
          <p:spPr>
            <a:xfrm>
              <a:off x="4340370" y="3604653"/>
              <a:ext cx="64380" cy="288877"/>
            </a:xfrm>
            <a:custGeom>
              <a:avLst/>
              <a:gdLst/>
              <a:ahLst/>
              <a:cxnLst/>
              <a:rect l="l" t="t" r="r" b="b"/>
              <a:pathLst>
                <a:path w="2499" h="11212" extrusionOk="0">
                  <a:moveTo>
                    <a:pt x="2066" y="0"/>
                  </a:moveTo>
                  <a:lnTo>
                    <a:pt x="2066" y="10779"/>
                  </a:lnTo>
                  <a:lnTo>
                    <a:pt x="1" y="10779"/>
                  </a:lnTo>
                  <a:lnTo>
                    <a:pt x="1" y="11212"/>
                  </a:lnTo>
                  <a:lnTo>
                    <a:pt x="2499" y="11212"/>
                  </a:lnTo>
                  <a:lnTo>
                    <a:pt x="249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7"/>
            <p:cNvSpPr/>
            <p:nvPr/>
          </p:nvSpPr>
          <p:spPr>
            <a:xfrm>
              <a:off x="4125949" y="3708744"/>
              <a:ext cx="203524" cy="184787"/>
            </a:xfrm>
            <a:custGeom>
              <a:avLst/>
              <a:gdLst/>
              <a:ahLst/>
              <a:cxnLst/>
              <a:rect l="l" t="t" r="r" b="b"/>
              <a:pathLst>
                <a:path w="7900" h="7172" extrusionOk="0">
                  <a:moveTo>
                    <a:pt x="2309" y="4864"/>
                  </a:moveTo>
                  <a:lnTo>
                    <a:pt x="2309" y="6434"/>
                  </a:lnTo>
                  <a:lnTo>
                    <a:pt x="738" y="4864"/>
                  </a:lnTo>
                  <a:close/>
                  <a:moveTo>
                    <a:pt x="1" y="1"/>
                  </a:moveTo>
                  <a:lnTo>
                    <a:pt x="1" y="4735"/>
                  </a:lnTo>
                  <a:lnTo>
                    <a:pt x="2442" y="7172"/>
                  </a:lnTo>
                  <a:lnTo>
                    <a:pt x="7900" y="7172"/>
                  </a:lnTo>
                  <a:lnTo>
                    <a:pt x="7900" y="6739"/>
                  </a:lnTo>
                  <a:lnTo>
                    <a:pt x="2746" y="6739"/>
                  </a:lnTo>
                  <a:lnTo>
                    <a:pt x="2742" y="4431"/>
                  </a:lnTo>
                  <a:lnTo>
                    <a:pt x="429" y="4431"/>
                  </a:lnTo>
                  <a:lnTo>
                    <a:pt x="4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7"/>
            <p:cNvSpPr/>
            <p:nvPr/>
          </p:nvSpPr>
          <p:spPr>
            <a:xfrm>
              <a:off x="4296961" y="3543229"/>
              <a:ext cx="78009" cy="78119"/>
            </a:xfrm>
            <a:custGeom>
              <a:avLst/>
              <a:gdLst/>
              <a:ahLst/>
              <a:cxnLst/>
              <a:rect l="l" t="t" r="r" b="b"/>
              <a:pathLst>
                <a:path w="3028" h="3032" extrusionOk="0">
                  <a:moveTo>
                    <a:pt x="1876" y="433"/>
                  </a:moveTo>
                  <a:lnTo>
                    <a:pt x="1876" y="1157"/>
                  </a:lnTo>
                  <a:lnTo>
                    <a:pt x="2594" y="1157"/>
                  </a:lnTo>
                  <a:lnTo>
                    <a:pt x="2594" y="1875"/>
                  </a:lnTo>
                  <a:lnTo>
                    <a:pt x="1876" y="1875"/>
                  </a:lnTo>
                  <a:lnTo>
                    <a:pt x="1876" y="2599"/>
                  </a:lnTo>
                  <a:lnTo>
                    <a:pt x="1157" y="2599"/>
                  </a:lnTo>
                  <a:lnTo>
                    <a:pt x="1157" y="1875"/>
                  </a:lnTo>
                  <a:lnTo>
                    <a:pt x="434" y="1875"/>
                  </a:lnTo>
                  <a:lnTo>
                    <a:pt x="434" y="1157"/>
                  </a:lnTo>
                  <a:lnTo>
                    <a:pt x="1157" y="1157"/>
                  </a:lnTo>
                  <a:lnTo>
                    <a:pt x="1157" y="433"/>
                  </a:lnTo>
                  <a:close/>
                  <a:moveTo>
                    <a:pt x="720" y="0"/>
                  </a:moveTo>
                  <a:lnTo>
                    <a:pt x="720" y="724"/>
                  </a:lnTo>
                  <a:lnTo>
                    <a:pt x="1" y="724"/>
                  </a:lnTo>
                  <a:lnTo>
                    <a:pt x="1" y="2308"/>
                  </a:lnTo>
                  <a:lnTo>
                    <a:pt x="720" y="2308"/>
                  </a:lnTo>
                  <a:lnTo>
                    <a:pt x="720" y="3032"/>
                  </a:lnTo>
                  <a:lnTo>
                    <a:pt x="2309" y="3032"/>
                  </a:lnTo>
                  <a:lnTo>
                    <a:pt x="2309" y="2308"/>
                  </a:lnTo>
                  <a:lnTo>
                    <a:pt x="3027" y="2308"/>
                  </a:lnTo>
                  <a:lnTo>
                    <a:pt x="3027" y="724"/>
                  </a:lnTo>
                  <a:lnTo>
                    <a:pt x="2309" y="724"/>
                  </a:lnTo>
                  <a:lnTo>
                    <a:pt x="23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7"/>
            <p:cNvSpPr/>
            <p:nvPr/>
          </p:nvSpPr>
          <p:spPr>
            <a:xfrm>
              <a:off x="4155627" y="3581980"/>
              <a:ext cx="48691" cy="65005"/>
            </a:xfrm>
            <a:custGeom>
              <a:avLst/>
              <a:gdLst/>
              <a:ahLst/>
              <a:cxnLst/>
              <a:rect l="l" t="t" r="r" b="b"/>
              <a:pathLst>
                <a:path w="1890" h="2523" extrusionOk="0">
                  <a:moveTo>
                    <a:pt x="1085" y="428"/>
                  </a:moveTo>
                  <a:cubicBezTo>
                    <a:pt x="1280" y="428"/>
                    <a:pt x="1442" y="590"/>
                    <a:pt x="1442" y="790"/>
                  </a:cubicBezTo>
                  <a:cubicBezTo>
                    <a:pt x="1442" y="990"/>
                    <a:pt x="1280" y="1152"/>
                    <a:pt x="1085" y="1152"/>
                  </a:cubicBezTo>
                  <a:lnTo>
                    <a:pt x="433" y="1152"/>
                  </a:lnTo>
                  <a:lnTo>
                    <a:pt x="433" y="428"/>
                  </a:lnTo>
                  <a:close/>
                  <a:moveTo>
                    <a:pt x="0" y="0"/>
                  </a:moveTo>
                  <a:lnTo>
                    <a:pt x="0" y="2522"/>
                  </a:lnTo>
                  <a:lnTo>
                    <a:pt x="433" y="2522"/>
                  </a:lnTo>
                  <a:lnTo>
                    <a:pt x="433" y="1585"/>
                  </a:lnTo>
                  <a:lnTo>
                    <a:pt x="938" y="1585"/>
                  </a:lnTo>
                  <a:lnTo>
                    <a:pt x="1428" y="2522"/>
                  </a:lnTo>
                  <a:lnTo>
                    <a:pt x="1889" y="2522"/>
                  </a:lnTo>
                  <a:lnTo>
                    <a:pt x="1371" y="1532"/>
                  </a:lnTo>
                  <a:cubicBezTo>
                    <a:pt x="1675" y="1413"/>
                    <a:pt x="1875" y="1118"/>
                    <a:pt x="1875" y="790"/>
                  </a:cubicBezTo>
                  <a:cubicBezTo>
                    <a:pt x="1875" y="352"/>
                    <a:pt x="1523" y="0"/>
                    <a:pt x="10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7"/>
            <p:cNvSpPr/>
            <p:nvPr/>
          </p:nvSpPr>
          <p:spPr>
            <a:xfrm>
              <a:off x="4207359" y="3620215"/>
              <a:ext cx="56549" cy="64026"/>
            </a:xfrm>
            <a:custGeom>
              <a:avLst/>
              <a:gdLst/>
              <a:ahLst/>
              <a:cxnLst/>
              <a:rect l="l" t="t" r="r" b="b"/>
              <a:pathLst>
                <a:path w="2195" h="2485" extrusionOk="0">
                  <a:moveTo>
                    <a:pt x="0" y="1"/>
                  </a:moveTo>
                  <a:lnTo>
                    <a:pt x="866" y="1243"/>
                  </a:lnTo>
                  <a:lnTo>
                    <a:pt x="0" y="2485"/>
                  </a:lnTo>
                  <a:lnTo>
                    <a:pt x="462" y="2485"/>
                  </a:lnTo>
                  <a:lnTo>
                    <a:pt x="1095" y="1571"/>
                  </a:lnTo>
                  <a:lnTo>
                    <a:pt x="1733" y="2485"/>
                  </a:lnTo>
                  <a:lnTo>
                    <a:pt x="2194" y="2485"/>
                  </a:lnTo>
                  <a:lnTo>
                    <a:pt x="1328" y="1243"/>
                  </a:lnTo>
                  <a:lnTo>
                    <a:pt x="2194" y="1"/>
                  </a:lnTo>
                  <a:lnTo>
                    <a:pt x="1733" y="1"/>
                  </a:lnTo>
                  <a:lnTo>
                    <a:pt x="1100" y="910"/>
                  </a:lnTo>
                  <a:lnTo>
                    <a:pt x="4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7"/>
            <p:cNvSpPr/>
            <p:nvPr/>
          </p:nvSpPr>
          <p:spPr>
            <a:xfrm>
              <a:off x="4304689" y="3837002"/>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7"/>
            <p:cNvSpPr/>
            <p:nvPr/>
          </p:nvSpPr>
          <p:spPr>
            <a:xfrm>
              <a:off x="4349310" y="3837002"/>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7"/>
            <p:cNvSpPr/>
            <p:nvPr/>
          </p:nvSpPr>
          <p:spPr>
            <a:xfrm>
              <a:off x="4327000" y="3837002"/>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7"/>
            <p:cNvSpPr/>
            <p:nvPr/>
          </p:nvSpPr>
          <p:spPr>
            <a:xfrm>
              <a:off x="4231884" y="3713536"/>
              <a:ext cx="37150" cy="11182"/>
            </a:xfrm>
            <a:custGeom>
              <a:avLst/>
              <a:gdLst/>
              <a:ahLst/>
              <a:cxnLst/>
              <a:rect l="l" t="t" r="r" b="b"/>
              <a:pathLst>
                <a:path w="1442" h="434" extrusionOk="0">
                  <a:moveTo>
                    <a:pt x="0" y="0"/>
                  </a:moveTo>
                  <a:lnTo>
                    <a:pt x="0" y="433"/>
                  </a:lnTo>
                  <a:lnTo>
                    <a:pt x="1442" y="433"/>
                  </a:lnTo>
                  <a:lnTo>
                    <a:pt x="1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7"/>
            <p:cNvSpPr/>
            <p:nvPr/>
          </p:nvSpPr>
          <p:spPr>
            <a:xfrm>
              <a:off x="4176083" y="3713536"/>
              <a:ext cx="44672" cy="11182"/>
            </a:xfrm>
            <a:custGeom>
              <a:avLst/>
              <a:gdLst/>
              <a:ahLst/>
              <a:cxnLst/>
              <a:rect l="l" t="t" r="r" b="b"/>
              <a:pathLst>
                <a:path w="1734" h="434" extrusionOk="0">
                  <a:moveTo>
                    <a:pt x="1" y="0"/>
                  </a:moveTo>
                  <a:lnTo>
                    <a:pt x="1" y="433"/>
                  </a:lnTo>
                  <a:lnTo>
                    <a:pt x="1733" y="433"/>
                  </a:lnTo>
                  <a:lnTo>
                    <a:pt x="17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7"/>
            <p:cNvSpPr/>
            <p:nvPr/>
          </p:nvSpPr>
          <p:spPr>
            <a:xfrm>
              <a:off x="4280189" y="3713536"/>
              <a:ext cx="52118" cy="11182"/>
            </a:xfrm>
            <a:custGeom>
              <a:avLst/>
              <a:gdLst/>
              <a:ahLst/>
              <a:cxnLst/>
              <a:rect l="l" t="t" r="r" b="b"/>
              <a:pathLst>
                <a:path w="2023" h="434" extrusionOk="0">
                  <a:moveTo>
                    <a:pt x="0" y="0"/>
                  </a:moveTo>
                  <a:lnTo>
                    <a:pt x="0" y="433"/>
                  </a:lnTo>
                  <a:lnTo>
                    <a:pt x="2022" y="433"/>
                  </a:lnTo>
                  <a:lnTo>
                    <a:pt x="20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7"/>
            <p:cNvSpPr/>
            <p:nvPr/>
          </p:nvSpPr>
          <p:spPr>
            <a:xfrm>
              <a:off x="4343436" y="3713536"/>
              <a:ext cx="11181" cy="11182"/>
            </a:xfrm>
            <a:custGeom>
              <a:avLst/>
              <a:gdLst/>
              <a:ahLst/>
              <a:cxnLst/>
              <a:rect l="l" t="t" r="r" b="b"/>
              <a:pathLst>
                <a:path w="434" h="434" extrusionOk="0">
                  <a:moveTo>
                    <a:pt x="0" y="0"/>
                  </a:moveTo>
                  <a:lnTo>
                    <a:pt x="0"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7"/>
            <p:cNvSpPr/>
            <p:nvPr/>
          </p:nvSpPr>
          <p:spPr>
            <a:xfrm>
              <a:off x="4176083" y="3735848"/>
              <a:ext cx="37304" cy="11182"/>
            </a:xfrm>
            <a:custGeom>
              <a:avLst/>
              <a:gdLst/>
              <a:ahLst/>
              <a:cxnLst/>
              <a:rect l="l" t="t" r="r" b="b"/>
              <a:pathLst>
                <a:path w="1448" h="434" extrusionOk="0">
                  <a:moveTo>
                    <a:pt x="1" y="0"/>
                  </a:moveTo>
                  <a:lnTo>
                    <a:pt x="1" y="433"/>
                  </a:lnTo>
                  <a:lnTo>
                    <a:pt x="1448" y="433"/>
                  </a:lnTo>
                  <a:lnTo>
                    <a:pt x="144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7"/>
            <p:cNvSpPr/>
            <p:nvPr/>
          </p:nvSpPr>
          <p:spPr>
            <a:xfrm>
              <a:off x="4224388" y="3735848"/>
              <a:ext cx="52143" cy="11182"/>
            </a:xfrm>
            <a:custGeom>
              <a:avLst/>
              <a:gdLst/>
              <a:ahLst/>
              <a:cxnLst/>
              <a:rect l="l" t="t" r="r" b="b"/>
              <a:pathLst>
                <a:path w="2024" h="434" extrusionOk="0">
                  <a:moveTo>
                    <a:pt x="1" y="0"/>
                  </a:moveTo>
                  <a:lnTo>
                    <a:pt x="1" y="433"/>
                  </a:lnTo>
                  <a:lnTo>
                    <a:pt x="2023" y="433"/>
                  </a:lnTo>
                  <a:lnTo>
                    <a:pt x="20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7"/>
            <p:cNvSpPr/>
            <p:nvPr/>
          </p:nvSpPr>
          <p:spPr>
            <a:xfrm>
              <a:off x="4287660" y="3735848"/>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7"/>
            <p:cNvSpPr/>
            <p:nvPr/>
          </p:nvSpPr>
          <p:spPr>
            <a:xfrm>
              <a:off x="4309971" y="3735848"/>
              <a:ext cx="44646" cy="11182"/>
            </a:xfrm>
            <a:custGeom>
              <a:avLst/>
              <a:gdLst/>
              <a:ahLst/>
              <a:cxnLst/>
              <a:rect l="l" t="t" r="r" b="b"/>
              <a:pathLst>
                <a:path w="1733" h="434" extrusionOk="0">
                  <a:moveTo>
                    <a:pt x="0" y="0"/>
                  </a:moveTo>
                  <a:lnTo>
                    <a:pt x="0" y="433"/>
                  </a:lnTo>
                  <a:lnTo>
                    <a:pt x="1733" y="433"/>
                  </a:lnTo>
                  <a:lnTo>
                    <a:pt x="17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7"/>
            <p:cNvSpPr/>
            <p:nvPr/>
          </p:nvSpPr>
          <p:spPr>
            <a:xfrm>
              <a:off x="4176083" y="3758290"/>
              <a:ext cx="66982" cy="11182"/>
            </a:xfrm>
            <a:custGeom>
              <a:avLst/>
              <a:gdLst/>
              <a:ahLst/>
              <a:cxnLst/>
              <a:rect l="l" t="t" r="r" b="b"/>
              <a:pathLst>
                <a:path w="2600" h="434" extrusionOk="0">
                  <a:moveTo>
                    <a:pt x="1" y="0"/>
                  </a:moveTo>
                  <a:lnTo>
                    <a:pt x="1" y="433"/>
                  </a:lnTo>
                  <a:lnTo>
                    <a:pt x="2599" y="433"/>
                  </a:lnTo>
                  <a:lnTo>
                    <a:pt x="259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7"/>
            <p:cNvSpPr/>
            <p:nvPr/>
          </p:nvSpPr>
          <p:spPr>
            <a:xfrm>
              <a:off x="4298815" y="3758290"/>
              <a:ext cx="55802" cy="11182"/>
            </a:xfrm>
            <a:custGeom>
              <a:avLst/>
              <a:gdLst/>
              <a:ahLst/>
              <a:cxnLst/>
              <a:rect l="l" t="t" r="r" b="b"/>
              <a:pathLst>
                <a:path w="2166" h="434" extrusionOk="0">
                  <a:moveTo>
                    <a:pt x="0" y="0"/>
                  </a:moveTo>
                  <a:lnTo>
                    <a:pt x="0" y="433"/>
                  </a:lnTo>
                  <a:lnTo>
                    <a:pt x="2166" y="433"/>
                  </a:lnTo>
                  <a:lnTo>
                    <a:pt x="21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7"/>
            <p:cNvSpPr/>
            <p:nvPr/>
          </p:nvSpPr>
          <p:spPr>
            <a:xfrm>
              <a:off x="4254195" y="3758290"/>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7"/>
            <p:cNvSpPr/>
            <p:nvPr/>
          </p:nvSpPr>
          <p:spPr>
            <a:xfrm>
              <a:off x="4276505" y="3758290"/>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7"/>
            <p:cNvSpPr/>
            <p:nvPr/>
          </p:nvSpPr>
          <p:spPr>
            <a:xfrm>
              <a:off x="4250382" y="3780473"/>
              <a:ext cx="52143" cy="11182"/>
            </a:xfrm>
            <a:custGeom>
              <a:avLst/>
              <a:gdLst/>
              <a:ahLst/>
              <a:cxnLst/>
              <a:rect l="l" t="t" r="r" b="b"/>
              <a:pathLst>
                <a:path w="2024" h="434" extrusionOk="0">
                  <a:moveTo>
                    <a:pt x="1" y="0"/>
                  </a:moveTo>
                  <a:lnTo>
                    <a:pt x="1" y="433"/>
                  </a:lnTo>
                  <a:lnTo>
                    <a:pt x="2023" y="433"/>
                  </a:lnTo>
                  <a:lnTo>
                    <a:pt x="20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7"/>
            <p:cNvSpPr/>
            <p:nvPr/>
          </p:nvSpPr>
          <p:spPr>
            <a:xfrm>
              <a:off x="4176083" y="3780473"/>
              <a:ext cx="40988" cy="11182"/>
            </a:xfrm>
            <a:custGeom>
              <a:avLst/>
              <a:gdLst/>
              <a:ahLst/>
              <a:cxnLst/>
              <a:rect l="l" t="t" r="r" b="b"/>
              <a:pathLst>
                <a:path w="1591" h="434" extrusionOk="0">
                  <a:moveTo>
                    <a:pt x="1" y="0"/>
                  </a:moveTo>
                  <a:lnTo>
                    <a:pt x="1" y="433"/>
                  </a:lnTo>
                  <a:lnTo>
                    <a:pt x="1590" y="433"/>
                  </a:lnTo>
                  <a:lnTo>
                    <a:pt x="159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7"/>
            <p:cNvSpPr/>
            <p:nvPr/>
          </p:nvSpPr>
          <p:spPr>
            <a:xfrm>
              <a:off x="4228072" y="3780473"/>
              <a:ext cx="11310" cy="11182"/>
            </a:xfrm>
            <a:custGeom>
              <a:avLst/>
              <a:gdLst/>
              <a:ahLst/>
              <a:cxnLst/>
              <a:rect l="l" t="t" r="r" b="b"/>
              <a:pathLst>
                <a:path w="439" h="434" extrusionOk="0">
                  <a:moveTo>
                    <a:pt x="1" y="0"/>
                  </a:moveTo>
                  <a:lnTo>
                    <a:pt x="5" y="433"/>
                  </a:lnTo>
                  <a:lnTo>
                    <a:pt x="438" y="433"/>
                  </a:lnTo>
                  <a:lnTo>
                    <a:pt x="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47"/>
          <p:cNvGrpSpPr/>
          <p:nvPr/>
        </p:nvGrpSpPr>
        <p:grpSpPr>
          <a:xfrm>
            <a:off x="1530094" y="2368165"/>
            <a:ext cx="380074" cy="291814"/>
            <a:chOff x="1530094" y="2368165"/>
            <a:chExt cx="380074" cy="291814"/>
          </a:xfrm>
        </p:grpSpPr>
        <p:sp>
          <p:nvSpPr>
            <p:cNvPr id="1331" name="Google Shape;1331;p47"/>
            <p:cNvSpPr/>
            <p:nvPr/>
          </p:nvSpPr>
          <p:spPr>
            <a:xfrm>
              <a:off x="1735704" y="2448217"/>
              <a:ext cx="158053" cy="144954"/>
            </a:xfrm>
            <a:custGeom>
              <a:avLst/>
              <a:gdLst/>
              <a:ahLst/>
              <a:cxnLst/>
              <a:rect l="l" t="t" r="r" b="b"/>
              <a:pathLst>
                <a:path w="6135" h="5626" extrusionOk="0">
                  <a:moveTo>
                    <a:pt x="4017" y="1"/>
                  </a:moveTo>
                  <a:lnTo>
                    <a:pt x="4017" y="434"/>
                  </a:lnTo>
                  <a:lnTo>
                    <a:pt x="5202" y="434"/>
                  </a:lnTo>
                  <a:cubicBezTo>
                    <a:pt x="5478" y="434"/>
                    <a:pt x="5706" y="662"/>
                    <a:pt x="5706" y="938"/>
                  </a:cubicBezTo>
                  <a:cubicBezTo>
                    <a:pt x="5706" y="1219"/>
                    <a:pt x="5478" y="1447"/>
                    <a:pt x="5202" y="1447"/>
                  </a:cubicBezTo>
                  <a:lnTo>
                    <a:pt x="524" y="1447"/>
                  </a:lnTo>
                  <a:lnTo>
                    <a:pt x="524" y="1876"/>
                  </a:lnTo>
                  <a:lnTo>
                    <a:pt x="2513" y="1876"/>
                  </a:lnTo>
                  <a:lnTo>
                    <a:pt x="2513" y="2742"/>
                  </a:lnTo>
                  <a:lnTo>
                    <a:pt x="524" y="2742"/>
                  </a:lnTo>
                  <a:lnTo>
                    <a:pt x="524" y="3175"/>
                  </a:lnTo>
                  <a:lnTo>
                    <a:pt x="2194" y="3175"/>
                  </a:lnTo>
                  <a:lnTo>
                    <a:pt x="2194" y="3979"/>
                  </a:lnTo>
                  <a:lnTo>
                    <a:pt x="524" y="3979"/>
                  </a:lnTo>
                  <a:lnTo>
                    <a:pt x="524" y="4412"/>
                  </a:lnTo>
                  <a:lnTo>
                    <a:pt x="1552" y="4412"/>
                  </a:lnTo>
                  <a:lnTo>
                    <a:pt x="1552" y="5192"/>
                  </a:lnTo>
                  <a:lnTo>
                    <a:pt x="0" y="5192"/>
                  </a:lnTo>
                  <a:lnTo>
                    <a:pt x="0" y="5625"/>
                  </a:lnTo>
                  <a:lnTo>
                    <a:pt x="1989" y="5625"/>
                  </a:lnTo>
                  <a:lnTo>
                    <a:pt x="1989" y="4412"/>
                  </a:lnTo>
                  <a:lnTo>
                    <a:pt x="2627" y="4412"/>
                  </a:lnTo>
                  <a:lnTo>
                    <a:pt x="2627" y="3175"/>
                  </a:lnTo>
                  <a:lnTo>
                    <a:pt x="2946" y="3175"/>
                  </a:lnTo>
                  <a:lnTo>
                    <a:pt x="2946" y="1876"/>
                  </a:lnTo>
                  <a:lnTo>
                    <a:pt x="5202" y="1876"/>
                  </a:lnTo>
                  <a:cubicBezTo>
                    <a:pt x="5716" y="1876"/>
                    <a:pt x="6134" y="1457"/>
                    <a:pt x="6134" y="938"/>
                  </a:cubicBezTo>
                  <a:cubicBezTo>
                    <a:pt x="6134" y="419"/>
                    <a:pt x="5716" y="1"/>
                    <a:pt x="52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7"/>
            <p:cNvSpPr/>
            <p:nvPr/>
          </p:nvSpPr>
          <p:spPr>
            <a:xfrm>
              <a:off x="1530094" y="2368165"/>
              <a:ext cx="297943" cy="225006"/>
            </a:xfrm>
            <a:custGeom>
              <a:avLst/>
              <a:gdLst/>
              <a:ahLst/>
              <a:cxnLst/>
              <a:rect l="l" t="t" r="r" b="b"/>
              <a:pathLst>
                <a:path w="11565" h="8733" extrusionOk="0">
                  <a:moveTo>
                    <a:pt x="8353" y="0"/>
                  </a:moveTo>
                  <a:lnTo>
                    <a:pt x="6863" y="2004"/>
                  </a:lnTo>
                  <a:lnTo>
                    <a:pt x="4964" y="3022"/>
                  </a:lnTo>
                  <a:lnTo>
                    <a:pt x="4027" y="3022"/>
                  </a:lnTo>
                  <a:lnTo>
                    <a:pt x="4027" y="2589"/>
                  </a:lnTo>
                  <a:lnTo>
                    <a:pt x="1" y="2589"/>
                  </a:lnTo>
                  <a:lnTo>
                    <a:pt x="1" y="3022"/>
                  </a:lnTo>
                  <a:lnTo>
                    <a:pt x="3594" y="3022"/>
                  </a:lnTo>
                  <a:lnTo>
                    <a:pt x="3594" y="7952"/>
                  </a:lnTo>
                  <a:lnTo>
                    <a:pt x="1" y="7952"/>
                  </a:lnTo>
                  <a:lnTo>
                    <a:pt x="1" y="8390"/>
                  </a:lnTo>
                  <a:lnTo>
                    <a:pt x="4027" y="8390"/>
                  </a:lnTo>
                  <a:lnTo>
                    <a:pt x="4027" y="7957"/>
                  </a:lnTo>
                  <a:lnTo>
                    <a:pt x="4603" y="7957"/>
                  </a:lnTo>
                  <a:lnTo>
                    <a:pt x="6420" y="8732"/>
                  </a:lnTo>
                  <a:lnTo>
                    <a:pt x="7548" y="8732"/>
                  </a:lnTo>
                  <a:lnTo>
                    <a:pt x="7548" y="8299"/>
                  </a:lnTo>
                  <a:lnTo>
                    <a:pt x="6511" y="8299"/>
                  </a:lnTo>
                  <a:lnTo>
                    <a:pt x="4688" y="7519"/>
                  </a:lnTo>
                  <a:lnTo>
                    <a:pt x="4027" y="7519"/>
                  </a:lnTo>
                  <a:lnTo>
                    <a:pt x="4027" y="3455"/>
                  </a:lnTo>
                  <a:lnTo>
                    <a:pt x="5074" y="3455"/>
                  </a:lnTo>
                  <a:lnTo>
                    <a:pt x="7158" y="2337"/>
                  </a:lnTo>
                  <a:lnTo>
                    <a:pt x="8486" y="547"/>
                  </a:lnTo>
                  <a:cubicBezTo>
                    <a:pt x="8824" y="762"/>
                    <a:pt x="9028" y="1133"/>
                    <a:pt x="9028" y="1533"/>
                  </a:cubicBezTo>
                  <a:cubicBezTo>
                    <a:pt x="9028" y="1709"/>
                    <a:pt x="8990" y="1880"/>
                    <a:pt x="8919" y="2032"/>
                  </a:cubicBezTo>
                  <a:lnTo>
                    <a:pt x="8200" y="3541"/>
                  </a:lnTo>
                  <a:lnTo>
                    <a:pt x="11565" y="3541"/>
                  </a:lnTo>
                  <a:lnTo>
                    <a:pt x="11565" y="3108"/>
                  </a:lnTo>
                  <a:lnTo>
                    <a:pt x="8881" y="3108"/>
                  </a:lnTo>
                  <a:lnTo>
                    <a:pt x="9304" y="2223"/>
                  </a:lnTo>
                  <a:cubicBezTo>
                    <a:pt x="9409" y="2004"/>
                    <a:pt x="9461" y="1770"/>
                    <a:pt x="9461" y="1533"/>
                  </a:cubicBezTo>
                  <a:cubicBezTo>
                    <a:pt x="9461" y="900"/>
                    <a:pt x="9085" y="329"/>
                    <a:pt x="8510" y="72"/>
                  </a:cubicBezTo>
                  <a:lnTo>
                    <a:pt x="83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7"/>
            <p:cNvSpPr/>
            <p:nvPr/>
          </p:nvSpPr>
          <p:spPr>
            <a:xfrm>
              <a:off x="1861863" y="251358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7"/>
            <p:cNvSpPr/>
            <p:nvPr/>
          </p:nvSpPr>
          <p:spPr>
            <a:xfrm>
              <a:off x="1824714" y="2540043"/>
              <a:ext cx="85454" cy="119936"/>
            </a:xfrm>
            <a:custGeom>
              <a:avLst/>
              <a:gdLst/>
              <a:ahLst/>
              <a:cxnLst/>
              <a:rect l="l" t="t" r="r" b="b"/>
              <a:pathLst>
                <a:path w="3317" h="4655" extrusionOk="0">
                  <a:moveTo>
                    <a:pt x="1661" y="1"/>
                  </a:moveTo>
                  <a:lnTo>
                    <a:pt x="262" y="2166"/>
                  </a:lnTo>
                  <a:cubicBezTo>
                    <a:pt x="91" y="2423"/>
                    <a:pt x="0" y="2723"/>
                    <a:pt x="0" y="3027"/>
                  </a:cubicBezTo>
                  <a:cubicBezTo>
                    <a:pt x="0" y="3927"/>
                    <a:pt x="747" y="4655"/>
                    <a:pt x="1661" y="4655"/>
                  </a:cubicBezTo>
                  <a:cubicBezTo>
                    <a:pt x="2575" y="4655"/>
                    <a:pt x="3317" y="3927"/>
                    <a:pt x="3317" y="3027"/>
                  </a:cubicBezTo>
                  <a:cubicBezTo>
                    <a:pt x="3317" y="2723"/>
                    <a:pt x="3227" y="2423"/>
                    <a:pt x="3055" y="2166"/>
                  </a:cubicBezTo>
                  <a:lnTo>
                    <a:pt x="2870" y="1876"/>
                  </a:lnTo>
                  <a:lnTo>
                    <a:pt x="2503" y="2109"/>
                  </a:lnTo>
                  <a:lnTo>
                    <a:pt x="2694" y="2399"/>
                  </a:lnTo>
                  <a:cubicBezTo>
                    <a:pt x="2817" y="2590"/>
                    <a:pt x="2884" y="2809"/>
                    <a:pt x="2884" y="3032"/>
                  </a:cubicBezTo>
                  <a:cubicBezTo>
                    <a:pt x="2865" y="3694"/>
                    <a:pt x="2322" y="4217"/>
                    <a:pt x="1661" y="4217"/>
                  </a:cubicBezTo>
                  <a:cubicBezTo>
                    <a:pt x="995" y="4217"/>
                    <a:pt x="452" y="3694"/>
                    <a:pt x="433" y="3032"/>
                  </a:cubicBezTo>
                  <a:cubicBezTo>
                    <a:pt x="433" y="2809"/>
                    <a:pt x="500" y="2590"/>
                    <a:pt x="624" y="2399"/>
                  </a:cubicBezTo>
                  <a:lnTo>
                    <a:pt x="1661" y="800"/>
                  </a:lnTo>
                  <a:lnTo>
                    <a:pt x="2270" y="1747"/>
                  </a:lnTo>
                  <a:lnTo>
                    <a:pt x="2636" y="1509"/>
                  </a:lnTo>
                  <a:lnTo>
                    <a:pt x="16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7"/>
            <p:cNvSpPr/>
            <p:nvPr/>
          </p:nvSpPr>
          <p:spPr>
            <a:xfrm>
              <a:off x="1563688" y="2457131"/>
              <a:ext cx="47841" cy="40889"/>
            </a:xfrm>
            <a:custGeom>
              <a:avLst/>
              <a:gdLst/>
              <a:ahLst/>
              <a:cxnLst/>
              <a:rect l="l" t="t" r="r" b="b"/>
              <a:pathLst>
                <a:path w="1857" h="1587" extrusionOk="0">
                  <a:moveTo>
                    <a:pt x="1060" y="433"/>
                  </a:moveTo>
                  <a:cubicBezTo>
                    <a:pt x="1245" y="433"/>
                    <a:pt x="1424" y="578"/>
                    <a:pt x="1424" y="797"/>
                  </a:cubicBezTo>
                  <a:cubicBezTo>
                    <a:pt x="1424" y="992"/>
                    <a:pt x="1262" y="1154"/>
                    <a:pt x="1062" y="1154"/>
                  </a:cubicBezTo>
                  <a:cubicBezTo>
                    <a:pt x="743" y="1154"/>
                    <a:pt x="581" y="768"/>
                    <a:pt x="810" y="540"/>
                  </a:cubicBezTo>
                  <a:cubicBezTo>
                    <a:pt x="882" y="466"/>
                    <a:pt x="972" y="433"/>
                    <a:pt x="1060" y="433"/>
                  </a:cubicBezTo>
                  <a:close/>
                  <a:moveTo>
                    <a:pt x="1057" y="1"/>
                  </a:moveTo>
                  <a:cubicBezTo>
                    <a:pt x="861" y="1"/>
                    <a:pt x="662" y="73"/>
                    <a:pt x="501" y="235"/>
                  </a:cubicBezTo>
                  <a:cubicBezTo>
                    <a:pt x="1" y="735"/>
                    <a:pt x="358" y="1587"/>
                    <a:pt x="1062" y="1587"/>
                  </a:cubicBezTo>
                  <a:cubicBezTo>
                    <a:pt x="1500" y="1587"/>
                    <a:pt x="1857" y="1230"/>
                    <a:pt x="1857" y="797"/>
                  </a:cubicBezTo>
                  <a:cubicBezTo>
                    <a:pt x="1857" y="317"/>
                    <a:pt x="1465" y="1"/>
                    <a:pt x="10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7"/>
            <p:cNvSpPr/>
            <p:nvPr/>
          </p:nvSpPr>
          <p:spPr>
            <a:xfrm>
              <a:off x="1565414" y="2550710"/>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7"/>
            <p:cNvSpPr/>
            <p:nvPr/>
          </p:nvSpPr>
          <p:spPr>
            <a:xfrm>
              <a:off x="1587724" y="2550710"/>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7"/>
            <p:cNvSpPr/>
            <p:nvPr/>
          </p:nvSpPr>
          <p:spPr>
            <a:xfrm>
              <a:off x="1864182" y="2590697"/>
              <a:ext cx="21357" cy="24425"/>
            </a:xfrm>
            <a:custGeom>
              <a:avLst/>
              <a:gdLst/>
              <a:ahLst/>
              <a:cxnLst/>
              <a:rect l="l" t="t" r="r" b="b"/>
              <a:pathLst>
                <a:path w="829" h="948" extrusionOk="0">
                  <a:moveTo>
                    <a:pt x="367" y="0"/>
                  </a:moveTo>
                  <a:lnTo>
                    <a:pt x="0" y="233"/>
                  </a:lnTo>
                  <a:lnTo>
                    <a:pt x="462" y="947"/>
                  </a:lnTo>
                  <a:lnTo>
                    <a:pt x="828" y="714"/>
                  </a:lnTo>
                  <a:lnTo>
                    <a:pt x="3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47"/>
          <p:cNvGrpSpPr/>
          <p:nvPr/>
        </p:nvGrpSpPr>
        <p:grpSpPr>
          <a:xfrm>
            <a:off x="5391996" y="3513548"/>
            <a:ext cx="271459" cy="379879"/>
            <a:chOff x="5391996" y="3513548"/>
            <a:chExt cx="271459" cy="379879"/>
          </a:xfrm>
        </p:grpSpPr>
        <p:sp>
          <p:nvSpPr>
            <p:cNvPr id="1340" name="Google Shape;1340;p47"/>
            <p:cNvSpPr/>
            <p:nvPr/>
          </p:nvSpPr>
          <p:spPr>
            <a:xfrm>
              <a:off x="5579083" y="3630882"/>
              <a:ext cx="84372" cy="220961"/>
            </a:xfrm>
            <a:custGeom>
              <a:avLst/>
              <a:gdLst/>
              <a:ahLst/>
              <a:cxnLst/>
              <a:rect l="l" t="t" r="r" b="b"/>
              <a:pathLst>
                <a:path w="3275" h="8576" extrusionOk="0">
                  <a:moveTo>
                    <a:pt x="2841" y="1"/>
                  </a:moveTo>
                  <a:lnTo>
                    <a:pt x="2841" y="6630"/>
                  </a:lnTo>
                  <a:cubicBezTo>
                    <a:pt x="2841" y="7467"/>
                    <a:pt x="2161" y="8143"/>
                    <a:pt x="1328" y="8143"/>
                  </a:cubicBezTo>
                  <a:lnTo>
                    <a:pt x="0" y="8143"/>
                  </a:lnTo>
                  <a:lnTo>
                    <a:pt x="0" y="8576"/>
                  </a:lnTo>
                  <a:lnTo>
                    <a:pt x="1328" y="8576"/>
                  </a:lnTo>
                  <a:cubicBezTo>
                    <a:pt x="2403" y="8576"/>
                    <a:pt x="3274" y="7705"/>
                    <a:pt x="3274" y="6630"/>
                  </a:cubicBezTo>
                  <a:lnTo>
                    <a:pt x="32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7"/>
            <p:cNvSpPr/>
            <p:nvPr/>
          </p:nvSpPr>
          <p:spPr>
            <a:xfrm>
              <a:off x="5464208" y="3513548"/>
              <a:ext cx="199247" cy="106075"/>
            </a:xfrm>
            <a:custGeom>
              <a:avLst/>
              <a:gdLst/>
              <a:ahLst/>
              <a:cxnLst/>
              <a:rect l="l" t="t" r="r" b="b"/>
              <a:pathLst>
                <a:path w="7734" h="4117" extrusionOk="0">
                  <a:moveTo>
                    <a:pt x="0" y="1"/>
                  </a:moveTo>
                  <a:lnTo>
                    <a:pt x="0" y="429"/>
                  </a:lnTo>
                  <a:lnTo>
                    <a:pt x="5782" y="429"/>
                  </a:lnTo>
                  <a:cubicBezTo>
                    <a:pt x="6620" y="434"/>
                    <a:pt x="7300" y="1110"/>
                    <a:pt x="7300" y="1947"/>
                  </a:cubicBezTo>
                  <a:lnTo>
                    <a:pt x="7300" y="4117"/>
                  </a:lnTo>
                  <a:lnTo>
                    <a:pt x="7733" y="4117"/>
                  </a:lnTo>
                  <a:lnTo>
                    <a:pt x="7733" y="1947"/>
                  </a:lnTo>
                  <a:cubicBezTo>
                    <a:pt x="7729" y="872"/>
                    <a:pt x="6858" y="1"/>
                    <a:pt x="57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7"/>
            <p:cNvSpPr/>
            <p:nvPr/>
          </p:nvSpPr>
          <p:spPr>
            <a:xfrm>
              <a:off x="5391996" y="3513548"/>
              <a:ext cx="61083" cy="244381"/>
            </a:xfrm>
            <a:custGeom>
              <a:avLst/>
              <a:gdLst/>
              <a:ahLst/>
              <a:cxnLst/>
              <a:rect l="l" t="t" r="r" b="b"/>
              <a:pathLst>
                <a:path w="2371" h="9485" extrusionOk="0">
                  <a:moveTo>
                    <a:pt x="1952" y="1"/>
                  </a:moveTo>
                  <a:cubicBezTo>
                    <a:pt x="876" y="1"/>
                    <a:pt x="5" y="872"/>
                    <a:pt x="1" y="1947"/>
                  </a:cubicBezTo>
                  <a:lnTo>
                    <a:pt x="1" y="9485"/>
                  </a:lnTo>
                  <a:lnTo>
                    <a:pt x="434" y="9485"/>
                  </a:lnTo>
                  <a:lnTo>
                    <a:pt x="434" y="1947"/>
                  </a:lnTo>
                  <a:cubicBezTo>
                    <a:pt x="434" y="1110"/>
                    <a:pt x="1114" y="434"/>
                    <a:pt x="1947" y="429"/>
                  </a:cubicBezTo>
                  <a:lnTo>
                    <a:pt x="2370" y="429"/>
                  </a:lnTo>
                  <a:lnTo>
                    <a:pt x="23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7"/>
            <p:cNvSpPr/>
            <p:nvPr/>
          </p:nvSpPr>
          <p:spPr>
            <a:xfrm>
              <a:off x="5391996" y="3769060"/>
              <a:ext cx="84372" cy="82783"/>
            </a:xfrm>
            <a:custGeom>
              <a:avLst/>
              <a:gdLst/>
              <a:ahLst/>
              <a:cxnLst/>
              <a:rect l="l" t="t" r="r" b="b"/>
              <a:pathLst>
                <a:path w="3275" h="3213" extrusionOk="0">
                  <a:moveTo>
                    <a:pt x="1" y="1"/>
                  </a:moveTo>
                  <a:lnTo>
                    <a:pt x="1" y="1267"/>
                  </a:lnTo>
                  <a:cubicBezTo>
                    <a:pt x="1" y="2342"/>
                    <a:pt x="871" y="3213"/>
                    <a:pt x="1947" y="3213"/>
                  </a:cubicBezTo>
                  <a:lnTo>
                    <a:pt x="3275" y="3213"/>
                  </a:lnTo>
                  <a:lnTo>
                    <a:pt x="3275" y="2780"/>
                  </a:lnTo>
                  <a:lnTo>
                    <a:pt x="1947" y="2780"/>
                  </a:lnTo>
                  <a:cubicBezTo>
                    <a:pt x="1114" y="2780"/>
                    <a:pt x="434" y="2104"/>
                    <a:pt x="434" y="1267"/>
                  </a:cubicBez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7"/>
            <p:cNvSpPr/>
            <p:nvPr/>
          </p:nvSpPr>
          <p:spPr>
            <a:xfrm>
              <a:off x="5421777" y="3550701"/>
              <a:ext cx="211871" cy="174738"/>
            </a:xfrm>
            <a:custGeom>
              <a:avLst/>
              <a:gdLst/>
              <a:ahLst/>
              <a:cxnLst/>
              <a:rect l="l" t="t" r="r" b="b"/>
              <a:pathLst>
                <a:path w="8224" h="6782" extrusionOk="0">
                  <a:moveTo>
                    <a:pt x="1" y="1"/>
                  </a:moveTo>
                  <a:lnTo>
                    <a:pt x="1" y="6782"/>
                  </a:lnTo>
                  <a:lnTo>
                    <a:pt x="1514" y="6782"/>
                  </a:lnTo>
                  <a:lnTo>
                    <a:pt x="1514" y="6349"/>
                  </a:lnTo>
                  <a:lnTo>
                    <a:pt x="429" y="6349"/>
                  </a:lnTo>
                  <a:lnTo>
                    <a:pt x="429" y="434"/>
                  </a:lnTo>
                  <a:lnTo>
                    <a:pt x="7791" y="434"/>
                  </a:lnTo>
                  <a:lnTo>
                    <a:pt x="7791" y="6349"/>
                  </a:lnTo>
                  <a:lnTo>
                    <a:pt x="1947" y="6349"/>
                  </a:lnTo>
                  <a:lnTo>
                    <a:pt x="1947" y="6782"/>
                  </a:lnTo>
                  <a:lnTo>
                    <a:pt x="8224" y="6782"/>
                  </a:lnTo>
                  <a:lnTo>
                    <a:pt x="82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7"/>
            <p:cNvSpPr/>
            <p:nvPr/>
          </p:nvSpPr>
          <p:spPr>
            <a:xfrm>
              <a:off x="5496076" y="3736570"/>
              <a:ext cx="63298" cy="40992"/>
            </a:xfrm>
            <a:custGeom>
              <a:avLst/>
              <a:gdLst/>
              <a:ahLst/>
              <a:cxnLst/>
              <a:rect l="l" t="t" r="r" b="b"/>
              <a:pathLst>
                <a:path w="2457" h="1591" extrusionOk="0">
                  <a:moveTo>
                    <a:pt x="2018" y="434"/>
                  </a:moveTo>
                  <a:lnTo>
                    <a:pt x="2018" y="1157"/>
                  </a:lnTo>
                  <a:lnTo>
                    <a:pt x="434" y="1157"/>
                  </a:lnTo>
                  <a:lnTo>
                    <a:pt x="434" y="434"/>
                  </a:lnTo>
                  <a:close/>
                  <a:moveTo>
                    <a:pt x="1" y="1"/>
                  </a:moveTo>
                  <a:lnTo>
                    <a:pt x="1" y="1590"/>
                  </a:lnTo>
                  <a:lnTo>
                    <a:pt x="2456" y="1590"/>
                  </a:lnTo>
                  <a:lnTo>
                    <a:pt x="245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7"/>
            <p:cNvSpPr/>
            <p:nvPr/>
          </p:nvSpPr>
          <p:spPr>
            <a:xfrm>
              <a:off x="5417990" y="3736570"/>
              <a:ext cx="63273" cy="40992"/>
            </a:xfrm>
            <a:custGeom>
              <a:avLst/>
              <a:gdLst/>
              <a:ahLst/>
              <a:cxnLst/>
              <a:rect l="l" t="t" r="r" b="b"/>
              <a:pathLst>
                <a:path w="2456" h="1591" extrusionOk="0">
                  <a:moveTo>
                    <a:pt x="2023" y="434"/>
                  </a:moveTo>
                  <a:lnTo>
                    <a:pt x="2023" y="1157"/>
                  </a:lnTo>
                  <a:lnTo>
                    <a:pt x="800" y="1157"/>
                  </a:lnTo>
                  <a:cubicBezTo>
                    <a:pt x="600" y="1157"/>
                    <a:pt x="438" y="995"/>
                    <a:pt x="438" y="795"/>
                  </a:cubicBezTo>
                  <a:cubicBezTo>
                    <a:pt x="438" y="596"/>
                    <a:pt x="600" y="434"/>
                    <a:pt x="800" y="434"/>
                  </a:cubicBezTo>
                  <a:close/>
                  <a:moveTo>
                    <a:pt x="795" y="1"/>
                  </a:moveTo>
                  <a:cubicBezTo>
                    <a:pt x="357" y="1"/>
                    <a:pt x="0" y="358"/>
                    <a:pt x="0" y="795"/>
                  </a:cubicBezTo>
                  <a:cubicBezTo>
                    <a:pt x="0" y="1233"/>
                    <a:pt x="357" y="1585"/>
                    <a:pt x="795" y="1590"/>
                  </a:cubicBezTo>
                  <a:lnTo>
                    <a:pt x="2456" y="1590"/>
                  </a:lnTo>
                  <a:lnTo>
                    <a:pt x="245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7"/>
            <p:cNvSpPr/>
            <p:nvPr/>
          </p:nvSpPr>
          <p:spPr>
            <a:xfrm>
              <a:off x="5574188" y="3736570"/>
              <a:ext cx="63144" cy="40992"/>
            </a:xfrm>
            <a:custGeom>
              <a:avLst/>
              <a:gdLst/>
              <a:ahLst/>
              <a:cxnLst/>
              <a:rect l="l" t="t" r="r" b="b"/>
              <a:pathLst>
                <a:path w="2451" h="1591" extrusionOk="0">
                  <a:moveTo>
                    <a:pt x="1661" y="434"/>
                  </a:moveTo>
                  <a:cubicBezTo>
                    <a:pt x="1861" y="434"/>
                    <a:pt x="2022" y="596"/>
                    <a:pt x="2022" y="795"/>
                  </a:cubicBezTo>
                  <a:cubicBezTo>
                    <a:pt x="2022" y="995"/>
                    <a:pt x="1861" y="1157"/>
                    <a:pt x="1661" y="1157"/>
                  </a:cubicBezTo>
                  <a:lnTo>
                    <a:pt x="433" y="1157"/>
                  </a:lnTo>
                  <a:lnTo>
                    <a:pt x="433" y="434"/>
                  </a:lnTo>
                  <a:close/>
                  <a:moveTo>
                    <a:pt x="0" y="1"/>
                  </a:moveTo>
                  <a:lnTo>
                    <a:pt x="0" y="1590"/>
                  </a:lnTo>
                  <a:lnTo>
                    <a:pt x="1656" y="1590"/>
                  </a:lnTo>
                  <a:cubicBezTo>
                    <a:pt x="2094" y="1590"/>
                    <a:pt x="2451" y="1233"/>
                    <a:pt x="2451" y="795"/>
                  </a:cubicBezTo>
                  <a:cubicBezTo>
                    <a:pt x="2451" y="358"/>
                    <a:pt x="2094" y="1"/>
                    <a:pt x="16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7"/>
            <p:cNvSpPr/>
            <p:nvPr/>
          </p:nvSpPr>
          <p:spPr>
            <a:xfrm>
              <a:off x="5484921" y="3575590"/>
              <a:ext cx="85480" cy="119936"/>
            </a:xfrm>
            <a:custGeom>
              <a:avLst/>
              <a:gdLst/>
              <a:ahLst/>
              <a:cxnLst/>
              <a:rect l="l" t="t" r="r" b="b"/>
              <a:pathLst>
                <a:path w="3318" h="4655" extrusionOk="0">
                  <a:moveTo>
                    <a:pt x="1661" y="1"/>
                  </a:moveTo>
                  <a:lnTo>
                    <a:pt x="258" y="2166"/>
                  </a:lnTo>
                  <a:cubicBezTo>
                    <a:pt x="91" y="2423"/>
                    <a:pt x="1" y="2723"/>
                    <a:pt x="1" y="3032"/>
                  </a:cubicBezTo>
                  <a:cubicBezTo>
                    <a:pt x="1" y="3927"/>
                    <a:pt x="743" y="4655"/>
                    <a:pt x="1657" y="4655"/>
                  </a:cubicBezTo>
                  <a:cubicBezTo>
                    <a:pt x="2575" y="4655"/>
                    <a:pt x="3317" y="3927"/>
                    <a:pt x="3317" y="3032"/>
                  </a:cubicBezTo>
                  <a:cubicBezTo>
                    <a:pt x="3317" y="2723"/>
                    <a:pt x="3227" y="2423"/>
                    <a:pt x="3061" y="2166"/>
                  </a:cubicBezTo>
                  <a:lnTo>
                    <a:pt x="2870" y="1871"/>
                  </a:lnTo>
                  <a:lnTo>
                    <a:pt x="2509" y="2109"/>
                  </a:lnTo>
                  <a:lnTo>
                    <a:pt x="2694" y="2404"/>
                  </a:lnTo>
                  <a:cubicBezTo>
                    <a:pt x="2818" y="2589"/>
                    <a:pt x="2884" y="2808"/>
                    <a:pt x="2884" y="3032"/>
                  </a:cubicBezTo>
                  <a:cubicBezTo>
                    <a:pt x="2870" y="3698"/>
                    <a:pt x="2328" y="4231"/>
                    <a:pt x="1657" y="4231"/>
                  </a:cubicBezTo>
                  <a:cubicBezTo>
                    <a:pt x="990" y="4231"/>
                    <a:pt x="448" y="3698"/>
                    <a:pt x="434" y="3032"/>
                  </a:cubicBezTo>
                  <a:cubicBezTo>
                    <a:pt x="434" y="2808"/>
                    <a:pt x="500" y="2589"/>
                    <a:pt x="624" y="2404"/>
                  </a:cubicBezTo>
                  <a:lnTo>
                    <a:pt x="1661" y="805"/>
                  </a:lnTo>
                  <a:lnTo>
                    <a:pt x="2256" y="1723"/>
                  </a:lnTo>
                  <a:lnTo>
                    <a:pt x="2618" y="1485"/>
                  </a:lnTo>
                  <a:lnTo>
                    <a:pt x="16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7"/>
            <p:cNvSpPr/>
            <p:nvPr/>
          </p:nvSpPr>
          <p:spPr>
            <a:xfrm>
              <a:off x="5475621" y="3793098"/>
              <a:ext cx="104209" cy="100329"/>
            </a:xfrm>
            <a:custGeom>
              <a:avLst/>
              <a:gdLst/>
              <a:ahLst/>
              <a:cxnLst/>
              <a:rect l="l" t="t" r="r" b="b"/>
              <a:pathLst>
                <a:path w="4045" h="3894" extrusionOk="0">
                  <a:moveTo>
                    <a:pt x="3103" y="434"/>
                  </a:moveTo>
                  <a:lnTo>
                    <a:pt x="3103" y="1442"/>
                  </a:lnTo>
                  <a:lnTo>
                    <a:pt x="942" y="1442"/>
                  </a:lnTo>
                  <a:lnTo>
                    <a:pt x="942" y="434"/>
                  </a:lnTo>
                  <a:close/>
                  <a:moveTo>
                    <a:pt x="3103" y="1875"/>
                  </a:moveTo>
                  <a:lnTo>
                    <a:pt x="3103" y="3465"/>
                  </a:lnTo>
                  <a:lnTo>
                    <a:pt x="942" y="3465"/>
                  </a:lnTo>
                  <a:lnTo>
                    <a:pt x="942" y="1875"/>
                  </a:lnTo>
                  <a:close/>
                  <a:moveTo>
                    <a:pt x="0" y="1"/>
                  </a:moveTo>
                  <a:lnTo>
                    <a:pt x="0" y="434"/>
                  </a:lnTo>
                  <a:lnTo>
                    <a:pt x="509" y="434"/>
                  </a:lnTo>
                  <a:lnTo>
                    <a:pt x="509" y="3893"/>
                  </a:lnTo>
                  <a:lnTo>
                    <a:pt x="3540" y="3893"/>
                  </a:lnTo>
                  <a:lnTo>
                    <a:pt x="3540" y="434"/>
                  </a:lnTo>
                  <a:lnTo>
                    <a:pt x="4045" y="434"/>
                  </a:lnTo>
                  <a:lnTo>
                    <a:pt x="404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7"/>
            <p:cNvSpPr/>
            <p:nvPr/>
          </p:nvSpPr>
          <p:spPr>
            <a:xfrm>
              <a:off x="5561178" y="3573014"/>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7"/>
            <p:cNvSpPr/>
            <p:nvPr/>
          </p:nvSpPr>
          <p:spPr>
            <a:xfrm>
              <a:off x="5600157" y="361199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7"/>
            <p:cNvSpPr/>
            <p:nvPr/>
          </p:nvSpPr>
          <p:spPr>
            <a:xfrm>
              <a:off x="5583488" y="3573014"/>
              <a:ext cx="27849" cy="27852"/>
            </a:xfrm>
            <a:custGeom>
              <a:avLst/>
              <a:gdLst/>
              <a:ahLst/>
              <a:cxnLst/>
              <a:rect l="l" t="t" r="r" b="b"/>
              <a:pathLst>
                <a:path w="1081" h="1081" extrusionOk="0">
                  <a:moveTo>
                    <a:pt x="1" y="1"/>
                  </a:moveTo>
                  <a:lnTo>
                    <a:pt x="1" y="434"/>
                  </a:lnTo>
                  <a:lnTo>
                    <a:pt x="648" y="434"/>
                  </a:lnTo>
                  <a:lnTo>
                    <a:pt x="648" y="1081"/>
                  </a:lnTo>
                  <a:lnTo>
                    <a:pt x="1081" y="1081"/>
                  </a:lnTo>
                  <a:lnTo>
                    <a:pt x="10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7"/>
            <p:cNvSpPr/>
            <p:nvPr/>
          </p:nvSpPr>
          <p:spPr>
            <a:xfrm>
              <a:off x="5510915" y="3856377"/>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7"/>
            <p:cNvSpPr/>
            <p:nvPr/>
          </p:nvSpPr>
          <p:spPr>
            <a:xfrm>
              <a:off x="5533226" y="3856377"/>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47"/>
          <p:cNvGrpSpPr/>
          <p:nvPr/>
        </p:nvGrpSpPr>
        <p:grpSpPr>
          <a:xfrm>
            <a:off x="6676437" y="3513419"/>
            <a:ext cx="240931" cy="380111"/>
            <a:chOff x="6676437" y="3513419"/>
            <a:chExt cx="240931" cy="380111"/>
          </a:xfrm>
        </p:grpSpPr>
        <p:sp>
          <p:nvSpPr>
            <p:cNvPr id="1356" name="Google Shape;1356;p47"/>
            <p:cNvSpPr/>
            <p:nvPr/>
          </p:nvSpPr>
          <p:spPr>
            <a:xfrm>
              <a:off x="6832119" y="3819327"/>
              <a:ext cx="11181" cy="74203"/>
            </a:xfrm>
            <a:custGeom>
              <a:avLst/>
              <a:gdLst/>
              <a:ahLst/>
              <a:cxnLst/>
              <a:rect l="l" t="t" r="r" b="b"/>
              <a:pathLst>
                <a:path w="434" h="2880" extrusionOk="0">
                  <a:moveTo>
                    <a:pt x="1" y="1"/>
                  </a:moveTo>
                  <a:lnTo>
                    <a:pt x="1" y="2880"/>
                  </a:lnTo>
                  <a:lnTo>
                    <a:pt x="434" y="2880"/>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7"/>
            <p:cNvSpPr/>
            <p:nvPr/>
          </p:nvSpPr>
          <p:spPr>
            <a:xfrm>
              <a:off x="6676437" y="3659945"/>
              <a:ext cx="240931" cy="233585"/>
            </a:xfrm>
            <a:custGeom>
              <a:avLst/>
              <a:gdLst/>
              <a:ahLst/>
              <a:cxnLst/>
              <a:rect l="l" t="t" r="r" b="b"/>
              <a:pathLst>
                <a:path w="9352" h="9066" extrusionOk="0">
                  <a:moveTo>
                    <a:pt x="8923" y="1"/>
                  </a:moveTo>
                  <a:lnTo>
                    <a:pt x="8923" y="4388"/>
                  </a:lnTo>
                  <a:lnTo>
                    <a:pt x="433" y="4388"/>
                  </a:lnTo>
                  <a:lnTo>
                    <a:pt x="433" y="3165"/>
                  </a:lnTo>
                  <a:lnTo>
                    <a:pt x="0" y="3165"/>
                  </a:lnTo>
                  <a:lnTo>
                    <a:pt x="0" y="4821"/>
                  </a:lnTo>
                  <a:lnTo>
                    <a:pt x="2879" y="4821"/>
                  </a:lnTo>
                  <a:lnTo>
                    <a:pt x="2879" y="9066"/>
                  </a:lnTo>
                  <a:lnTo>
                    <a:pt x="3308" y="9066"/>
                  </a:lnTo>
                  <a:lnTo>
                    <a:pt x="3308" y="4821"/>
                  </a:lnTo>
                  <a:lnTo>
                    <a:pt x="4459" y="4821"/>
                  </a:lnTo>
                  <a:lnTo>
                    <a:pt x="4459" y="9066"/>
                  </a:lnTo>
                  <a:lnTo>
                    <a:pt x="4892" y="9066"/>
                  </a:lnTo>
                  <a:lnTo>
                    <a:pt x="4892" y="4821"/>
                  </a:lnTo>
                  <a:lnTo>
                    <a:pt x="6044" y="4821"/>
                  </a:lnTo>
                  <a:lnTo>
                    <a:pt x="6044" y="5754"/>
                  </a:lnTo>
                  <a:lnTo>
                    <a:pt x="6477" y="5754"/>
                  </a:lnTo>
                  <a:lnTo>
                    <a:pt x="6477" y="4821"/>
                  </a:lnTo>
                  <a:lnTo>
                    <a:pt x="9351" y="4821"/>
                  </a:lnTo>
                  <a:lnTo>
                    <a:pt x="93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7"/>
            <p:cNvSpPr/>
            <p:nvPr/>
          </p:nvSpPr>
          <p:spPr>
            <a:xfrm>
              <a:off x="6676437" y="3513419"/>
              <a:ext cx="240931" cy="216941"/>
            </a:xfrm>
            <a:custGeom>
              <a:avLst/>
              <a:gdLst/>
              <a:ahLst/>
              <a:cxnLst/>
              <a:rect l="l" t="t" r="r" b="b"/>
              <a:pathLst>
                <a:path w="9352" h="8420" extrusionOk="0">
                  <a:moveTo>
                    <a:pt x="4676" y="434"/>
                  </a:moveTo>
                  <a:lnTo>
                    <a:pt x="4676" y="434"/>
                  </a:lnTo>
                  <a:cubicBezTo>
                    <a:pt x="5193" y="435"/>
                    <a:pt x="5611" y="854"/>
                    <a:pt x="5611" y="1371"/>
                  </a:cubicBezTo>
                  <a:lnTo>
                    <a:pt x="5611" y="1600"/>
                  </a:lnTo>
                  <a:lnTo>
                    <a:pt x="5068" y="1153"/>
                  </a:lnTo>
                  <a:lnTo>
                    <a:pt x="3765" y="1153"/>
                  </a:lnTo>
                  <a:cubicBezTo>
                    <a:pt x="3864" y="735"/>
                    <a:pt x="4239" y="435"/>
                    <a:pt x="4676" y="434"/>
                  </a:cubicBezTo>
                  <a:close/>
                  <a:moveTo>
                    <a:pt x="4916" y="1586"/>
                  </a:moveTo>
                  <a:lnTo>
                    <a:pt x="5611" y="2161"/>
                  </a:lnTo>
                  <a:lnTo>
                    <a:pt x="5611" y="2233"/>
                  </a:lnTo>
                  <a:cubicBezTo>
                    <a:pt x="5611" y="2752"/>
                    <a:pt x="5192" y="3170"/>
                    <a:pt x="4673" y="3170"/>
                  </a:cubicBezTo>
                  <a:cubicBezTo>
                    <a:pt x="4160" y="3170"/>
                    <a:pt x="3741" y="2752"/>
                    <a:pt x="3741" y="2233"/>
                  </a:cubicBezTo>
                  <a:lnTo>
                    <a:pt x="3741" y="1586"/>
                  </a:lnTo>
                  <a:close/>
                  <a:moveTo>
                    <a:pt x="5373" y="3408"/>
                  </a:moveTo>
                  <a:lnTo>
                    <a:pt x="6796" y="3927"/>
                  </a:lnTo>
                  <a:cubicBezTo>
                    <a:pt x="6862" y="3951"/>
                    <a:pt x="6924" y="3989"/>
                    <a:pt x="6981" y="4032"/>
                  </a:cubicBezTo>
                  <a:lnTo>
                    <a:pt x="2370" y="4032"/>
                  </a:lnTo>
                  <a:cubicBezTo>
                    <a:pt x="2423" y="3989"/>
                    <a:pt x="2484" y="3951"/>
                    <a:pt x="2556" y="3927"/>
                  </a:cubicBezTo>
                  <a:lnTo>
                    <a:pt x="3979" y="3408"/>
                  </a:lnTo>
                  <a:cubicBezTo>
                    <a:pt x="4193" y="3537"/>
                    <a:pt x="4434" y="3601"/>
                    <a:pt x="4676" y="3601"/>
                  </a:cubicBezTo>
                  <a:cubicBezTo>
                    <a:pt x="4917" y="3601"/>
                    <a:pt x="5159" y="3537"/>
                    <a:pt x="5373" y="3408"/>
                  </a:cubicBezTo>
                  <a:close/>
                  <a:moveTo>
                    <a:pt x="4673" y="1"/>
                  </a:moveTo>
                  <a:cubicBezTo>
                    <a:pt x="3917" y="1"/>
                    <a:pt x="3308" y="615"/>
                    <a:pt x="3308" y="1371"/>
                  </a:cubicBezTo>
                  <a:lnTo>
                    <a:pt x="3308" y="2233"/>
                  </a:lnTo>
                  <a:cubicBezTo>
                    <a:pt x="3308" y="2542"/>
                    <a:pt x="3412" y="2842"/>
                    <a:pt x="3603" y="3085"/>
                  </a:cubicBezTo>
                  <a:lnTo>
                    <a:pt x="2404" y="3522"/>
                  </a:lnTo>
                  <a:cubicBezTo>
                    <a:pt x="2151" y="3613"/>
                    <a:pt x="1942" y="3794"/>
                    <a:pt x="1818" y="4032"/>
                  </a:cubicBezTo>
                  <a:lnTo>
                    <a:pt x="0" y="4032"/>
                  </a:lnTo>
                  <a:lnTo>
                    <a:pt x="0" y="8419"/>
                  </a:lnTo>
                  <a:lnTo>
                    <a:pt x="433" y="8419"/>
                  </a:lnTo>
                  <a:lnTo>
                    <a:pt x="433" y="4465"/>
                  </a:lnTo>
                  <a:lnTo>
                    <a:pt x="8923" y="4465"/>
                  </a:lnTo>
                  <a:lnTo>
                    <a:pt x="8923" y="5255"/>
                  </a:lnTo>
                  <a:lnTo>
                    <a:pt x="9351" y="5255"/>
                  </a:lnTo>
                  <a:lnTo>
                    <a:pt x="9351" y="4032"/>
                  </a:lnTo>
                  <a:lnTo>
                    <a:pt x="7529" y="4032"/>
                  </a:lnTo>
                  <a:cubicBezTo>
                    <a:pt x="7405" y="3794"/>
                    <a:pt x="7196" y="3613"/>
                    <a:pt x="6943" y="3522"/>
                  </a:cubicBezTo>
                  <a:lnTo>
                    <a:pt x="5744" y="3085"/>
                  </a:lnTo>
                  <a:cubicBezTo>
                    <a:pt x="5939" y="2842"/>
                    <a:pt x="6044" y="2542"/>
                    <a:pt x="6044" y="2233"/>
                  </a:cubicBezTo>
                  <a:lnTo>
                    <a:pt x="6044" y="1371"/>
                  </a:lnTo>
                  <a:cubicBezTo>
                    <a:pt x="6044" y="615"/>
                    <a:pt x="5430" y="1"/>
                    <a:pt x="46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7"/>
            <p:cNvSpPr/>
            <p:nvPr/>
          </p:nvSpPr>
          <p:spPr>
            <a:xfrm>
              <a:off x="6791312" y="3681768"/>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7"/>
            <p:cNvSpPr/>
            <p:nvPr/>
          </p:nvSpPr>
          <p:spPr>
            <a:xfrm>
              <a:off x="6742749" y="3681768"/>
              <a:ext cx="37046" cy="11182"/>
            </a:xfrm>
            <a:custGeom>
              <a:avLst/>
              <a:gdLst/>
              <a:ahLst/>
              <a:cxnLst/>
              <a:rect l="l" t="t" r="r" b="b"/>
              <a:pathLst>
                <a:path w="1438" h="434" extrusionOk="0">
                  <a:moveTo>
                    <a:pt x="1" y="1"/>
                  </a:moveTo>
                  <a:lnTo>
                    <a:pt x="1" y="434"/>
                  </a:lnTo>
                  <a:lnTo>
                    <a:pt x="1438" y="434"/>
                  </a:lnTo>
                  <a:lnTo>
                    <a:pt x="14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7"/>
            <p:cNvSpPr/>
            <p:nvPr/>
          </p:nvSpPr>
          <p:spPr>
            <a:xfrm>
              <a:off x="6813854" y="3681768"/>
              <a:ext cx="37072" cy="11182"/>
            </a:xfrm>
            <a:custGeom>
              <a:avLst/>
              <a:gdLst/>
              <a:ahLst/>
              <a:cxnLst/>
              <a:rect l="l" t="t" r="r" b="b"/>
              <a:pathLst>
                <a:path w="1439" h="434" extrusionOk="0">
                  <a:moveTo>
                    <a:pt x="1" y="1"/>
                  </a:moveTo>
                  <a:lnTo>
                    <a:pt x="1" y="434"/>
                  </a:lnTo>
                  <a:lnTo>
                    <a:pt x="1438" y="434"/>
                  </a:lnTo>
                  <a:lnTo>
                    <a:pt x="14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7"/>
            <p:cNvSpPr/>
            <p:nvPr/>
          </p:nvSpPr>
          <p:spPr>
            <a:xfrm>
              <a:off x="6791312" y="365958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7"/>
            <p:cNvSpPr/>
            <p:nvPr/>
          </p:nvSpPr>
          <p:spPr>
            <a:xfrm>
              <a:off x="6742749" y="3659584"/>
              <a:ext cx="37046" cy="11182"/>
            </a:xfrm>
            <a:custGeom>
              <a:avLst/>
              <a:gdLst/>
              <a:ahLst/>
              <a:cxnLst/>
              <a:rect l="l" t="t" r="r" b="b"/>
              <a:pathLst>
                <a:path w="1438" h="434" extrusionOk="0">
                  <a:moveTo>
                    <a:pt x="1" y="0"/>
                  </a:moveTo>
                  <a:lnTo>
                    <a:pt x="1" y="433"/>
                  </a:lnTo>
                  <a:lnTo>
                    <a:pt x="1438" y="433"/>
                  </a:lnTo>
                  <a:lnTo>
                    <a:pt x="1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7"/>
            <p:cNvSpPr/>
            <p:nvPr/>
          </p:nvSpPr>
          <p:spPr>
            <a:xfrm>
              <a:off x="6813854" y="3659584"/>
              <a:ext cx="37072" cy="11182"/>
            </a:xfrm>
            <a:custGeom>
              <a:avLst/>
              <a:gdLst/>
              <a:ahLst/>
              <a:cxnLst/>
              <a:rect l="l" t="t" r="r" b="b"/>
              <a:pathLst>
                <a:path w="1439" h="434" extrusionOk="0">
                  <a:moveTo>
                    <a:pt x="1" y="0"/>
                  </a:moveTo>
                  <a:lnTo>
                    <a:pt x="1" y="433"/>
                  </a:lnTo>
                  <a:lnTo>
                    <a:pt x="1438" y="433"/>
                  </a:lnTo>
                  <a:lnTo>
                    <a:pt x="1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7"/>
            <p:cNvSpPr/>
            <p:nvPr/>
          </p:nvSpPr>
          <p:spPr>
            <a:xfrm>
              <a:off x="6791312" y="3704827"/>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7"/>
            <p:cNvSpPr/>
            <p:nvPr/>
          </p:nvSpPr>
          <p:spPr>
            <a:xfrm>
              <a:off x="6750246" y="3704827"/>
              <a:ext cx="29550" cy="11182"/>
            </a:xfrm>
            <a:custGeom>
              <a:avLst/>
              <a:gdLst/>
              <a:ahLst/>
              <a:cxnLst/>
              <a:rect l="l" t="t" r="r" b="b"/>
              <a:pathLst>
                <a:path w="1147" h="434" extrusionOk="0">
                  <a:moveTo>
                    <a:pt x="0" y="0"/>
                  </a:moveTo>
                  <a:lnTo>
                    <a:pt x="0" y="433"/>
                  </a:lnTo>
                  <a:lnTo>
                    <a:pt x="1147" y="433"/>
                  </a:lnTo>
                  <a:lnTo>
                    <a:pt x="114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6813854" y="3704827"/>
              <a:ext cx="29704" cy="11182"/>
            </a:xfrm>
            <a:custGeom>
              <a:avLst/>
              <a:gdLst/>
              <a:ahLst/>
              <a:cxnLst/>
              <a:rect l="l" t="t" r="r" b="b"/>
              <a:pathLst>
                <a:path w="1153" h="434" extrusionOk="0">
                  <a:moveTo>
                    <a:pt x="1" y="0"/>
                  </a:moveTo>
                  <a:lnTo>
                    <a:pt x="1" y="433"/>
                  </a:lnTo>
                  <a:lnTo>
                    <a:pt x="1153" y="433"/>
                  </a:lnTo>
                  <a:lnTo>
                    <a:pt x="11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6791312" y="3727011"/>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7"/>
            <p:cNvSpPr/>
            <p:nvPr/>
          </p:nvSpPr>
          <p:spPr>
            <a:xfrm>
              <a:off x="6765060" y="3727011"/>
              <a:ext cx="14865" cy="11182"/>
            </a:xfrm>
            <a:custGeom>
              <a:avLst/>
              <a:gdLst/>
              <a:ahLst/>
              <a:cxnLst/>
              <a:rect l="l" t="t" r="r" b="b"/>
              <a:pathLst>
                <a:path w="577" h="434" extrusionOk="0">
                  <a:moveTo>
                    <a:pt x="1" y="1"/>
                  </a:moveTo>
                  <a:lnTo>
                    <a:pt x="1" y="434"/>
                  </a:lnTo>
                  <a:lnTo>
                    <a:pt x="577" y="434"/>
                  </a:lnTo>
                  <a:lnTo>
                    <a:pt x="5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6813854" y="3727011"/>
              <a:ext cx="14865" cy="11182"/>
            </a:xfrm>
            <a:custGeom>
              <a:avLst/>
              <a:gdLst/>
              <a:ahLst/>
              <a:cxnLst/>
              <a:rect l="l" t="t" r="r" b="b"/>
              <a:pathLst>
                <a:path w="577" h="434" extrusionOk="0">
                  <a:moveTo>
                    <a:pt x="1" y="1"/>
                  </a:moveTo>
                  <a:lnTo>
                    <a:pt x="1" y="434"/>
                  </a:lnTo>
                  <a:lnTo>
                    <a:pt x="577" y="434"/>
                  </a:lnTo>
                  <a:lnTo>
                    <a:pt x="5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7"/>
            <p:cNvSpPr/>
            <p:nvPr/>
          </p:nvSpPr>
          <p:spPr>
            <a:xfrm>
              <a:off x="6791312" y="3749324"/>
              <a:ext cx="11181" cy="11053"/>
            </a:xfrm>
            <a:custGeom>
              <a:avLst/>
              <a:gdLst/>
              <a:ahLst/>
              <a:cxnLst/>
              <a:rect l="l" t="t" r="r" b="b"/>
              <a:pathLst>
                <a:path w="434" h="429" extrusionOk="0">
                  <a:moveTo>
                    <a:pt x="0" y="1"/>
                  </a:moveTo>
                  <a:lnTo>
                    <a:pt x="0" y="429"/>
                  </a:lnTo>
                  <a:lnTo>
                    <a:pt x="433" y="429"/>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7"/>
            <p:cNvSpPr/>
            <p:nvPr/>
          </p:nvSpPr>
          <p:spPr>
            <a:xfrm>
              <a:off x="6791312" y="3637272"/>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 name="Google Shape;1373;p47"/>
          <p:cNvGrpSpPr/>
          <p:nvPr/>
        </p:nvGrpSpPr>
        <p:grpSpPr>
          <a:xfrm>
            <a:off x="7876042" y="1743106"/>
            <a:ext cx="380074" cy="379853"/>
            <a:chOff x="7876042" y="1743106"/>
            <a:chExt cx="380074" cy="379853"/>
          </a:xfrm>
        </p:grpSpPr>
        <p:sp>
          <p:nvSpPr>
            <p:cNvPr id="1374" name="Google Shape;1374;p47"/>
            <p:cNvSpPr/>
            <p:nvPr/>
          </p:nvSpPr>
          <p:spPr>
            <a:xfrm>
              <a:off x="7876042" y="1743106"/>
              <a:ext cx="380074" cy="257985"/>
            </a:xfrm>
            <a:custGeom>
              <a:avLst/>
              <a:gdLst/>
              <a:ahLst/>
              <a:cxnLst/>
              <a:rect l="l" t="t" r="r" b="b"/>
              <a:pathLst>
                <a:path w="14753" h="10013" extrusionOk="0">
                  <a:moveTo>
                    <a:pt x="14319" y="1928"/>
                  </a:moveTo>
                  <a:lnTo>
                    <a:pt x="14319" y="2651"/>
                  </a:lnTo>
                  <a:lnTo>
                    <a:pt x="13020" y="2651"/>
                  </a:lnTo>
                  <a:lnTo>
                    <a:pt x="13020" y="1928"/>
                  </a:lnTo>
                  <a:close/>
                  <a:moveTo>
                    <a:pt x="14319" y="8856"/>
                  </a:moveTo>
                  <a:lnTo>
                    <a:pt x="14319" y="9580"/>
                  </a:lnTo>
                  <a:lnTo>
                    <a:pt x="13020" y="9580"/>
                  </a:lnTo>
                  <a:lnTo>
                    <a:pt x="13020" y="8856"/>
                  </a:lnTo>
                  <a:close/>
                  <a:moveTo>
                    <a:pt x="3393" y="1"/>
                  </a:moveTo>
                  <a:cubicBezTo>
                    <a:pt x="2798" y="1"/>
                    <a:pt x="2313" y="486"/>
                    <a:pt x="2313" y="1081"/>
                  </a:cubicBezTo>
                  <a:lnTo>
                    <a:pt x="2313" y="2651"/>
                  </a:lnTo>
                  <a:lnTo>
                    <a:pt x="1085" y="2651"/>
                  </a:lnTo>
                  <a:cubicBezTo>
                    <a:pt x="486" y="2651"/>
                    <a:pt x="5" y="3136"/>
                    <a:pt x="0" y="3731"/>
                  </a:cubicBezTo>
                  <a:lnTo>
                    <a:pt x="0" y="6972"/>
                  </a:lnTo>
                  <a:lnTo>
                    <a:pt x="433" y="6972"/>
                  </a:lnTo>
                  <a:lnTo>
                    <a:pt x="433" y="3731"/>
                  </a:lnTo>
                  <a:cubicBezTo>
                    <a:pt x="438" y="3374"/>
                    <a:pt x="728" y="3084"/>
                    <a:pt x="1085" y="3084"/>
                  </a:cubicBezTo>
                  <a:lnTo>
                    <a:pt x="3969" y="3084"/>
                  </a:lnTo>
                  <a:cubicBezTo>
                    <a:pt x="4331" y="3084"/>
                    <a:pt x="4621" y="3374"/>
                    <a:pt x="4621" y="3736"/>
                  </a:cubicBezTo>
                  <a:lnTo>
                    <a:pt x="4621" y="4412"/>
                  </a:lnTo>
                  <a:lnTo>
                    <a:pt x="5054" y="4412"/>
                  </a:lnTo>
                  <a:lnTo>
                    <a:pt x="5054" y="3731"/>
                  </a:lnTo>
                  <a:cubicBezTo>
                    <a:pt x="5054" y="3136"/>
                    <a:pt x="4569" y="2651"/>
                    <a:pt x="3969" y="2651"/>
                  </a:cubicBezTo>
                  <a:lnTo>
                    <a:pt x="2746" y="2651"/>
                  </a:lnTo>
                  <a:lnTo>
                    <a:pt x="2746" y="1076"/>
                  </a:lnTo>
                  <a:cubicBezTo>
                    <a:pt x="2746" y="719"/>
                    <a:pt x="3036" y="429"/>
                    <a:pt x="3393" y="429"/>
                  </a:cubicBezTo>
                  <a:lnTo>
                    <a:pt x="10493" y="429"/>
                  </a:lnTo>
                  <a:cubicBezTo>
                    <a:pt x="10855" y="429"/>
                    <a:pt x="11145" y="719"/>
                    <a:pt x="11145" y="1076"/>
                  </a:cubicBezTo>
                  <a:lnTo>
                    <a:pt x="11145" y="1495"/>
                  </a:lnTo>
                  <a:lnTo>
                    <a:pt x="7971" y="1495"/>
                  </a:lnTo>
                  <a:lnTo>
                    <a:pt x="7971" y="6763"/>
                  </a:lnTo>
                  <a:lnTo>
                    <a:pt x="8404" y="6763"/>
                  </a:lnTo>
                  <a:lnTo>
                    <a:pt x="8404" y="3084"/>
                  </a:lnTo>
                  <a:lnTo>
                    <a:pt x="10060" y="3084"/>
                  </a:lnTo>
                  <a:lnTo>
                    <a:pt x="10060" y="2651"/>
                  </a:lnTo>
                  <a:lnTo>
                    <a:pt x="8404" y="2651"/>
                  </a:lnTo>
                  <a:lnTo>
                    <a:pt x="8404" y="1928"/>
                  </a:lnTo>
                  <a:lnTo>
                    <a:pt x="12587" y="1928"/>
                  </a:lnTo>
                  <a:lnTo>
                    <a:pt x="12587" y="9580"/>
                  </a:lnTo>
                  <a:lnTo>
                    <a:pt x="8404" y="9580"/>
                  </a:lnTo>
                  <a:lnTo>
                    <a:pt x="8404" y="8856"/>
                  </a:lnTo>
                  <a:lnTo>
                    <a:pt x="11864" y="8856"/>
                  </a:lnTo>
                  <a:lnTo>
                    <a:pt x="11864" y="2651"/>
                  </a:lnTo>
                  <a:lnTo>
                    <a:pt x="10498" y="2651"/>
                  </a:lnTo>
                  <a:lnTo>
                    <a:pt x="10498" y="3084"/>
                  </a:lnTo>
                  <a:lnTo>
                    <a:pt x="11435" y="3084"/>
                  </a:lnTo>
                  <a:lnTo>
                    <a:pt x="11435" y="8423"/>
                  </a:lnTo>
                  <a:lnTo>
                    <a:pt x="8404" y="8423"/>
                  </a:lnTo>
                  <a:lnTo>
                    <a:pt x="8404" y="7196"/>
                  </a:lnTo>
                  <a:lnTo>
                    <a:pt x="7971" y="7196"/>
                  </a:lnTo>
                  <a:lnTo>
                    <a:pt x="7971" y="10013"/>
                  </a:lnTo>
                  <a:lnTo>
                    <a:pt x="14752" y="10013"/>
                  </a:lnTo>
                  <a:lnTo>
                    <a:pt x="14752" y="4312"/>
                  </a:lnTo>
                  <a:lnTo>
                    <a:pt x="14319" y="4312"/>
                  </a:lnTo>
                  <a:lnTo>
                    <a:pt x="14319" y="8423"/>
                  </a:lnTo>
                  <a:lnTo>
                    <a:pt x="13020" y="8423"/>
                  </a:lnTo>
                  <a:lnTo>
                    <a:pt x="13020" y="3084"/>
                  </a:lnTo>
                  <a:lnTo>
                    <a:pt x="14319" y="3084"/>
                  </a:lnTo>
                  <a:lnTo>
                    <a:pt x="14319" y="3879"/>
                  </a:lnTo>
                  <a:lnTo>
                    <a:pt x="14752" y="3879"/>
                  </a:lnTo>
                  <a:lnTo>
                    <a:pt x="14752" y="1500"/>
                  </a:lnTo>
                  <a:lnTo>
                    <a:pt x="11578" y="1500"/>
                  </a:lnTo>
                  <a:lnTo>
                    <a:pt x="11578" y="1081"/>
                  </a:lnTo>
                  <a:cubicBezTo>
                    <a:pt x="11573" y="486"/>
                    <a:pt x="11093" y="1"/>
                    <a:pt x="10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7"/>
            <p:cNvSpPr/>
            <p:nvPr/>
          </p:nvSpPr>
          <p:spPr>
            <a:xfrm>
              <a:off x="7898352" y="1841193"/>
              <a:ext cx="85583" cy="55807"/>
            </a:xfrm>
            <a:custGeom>
              <a:avLst/>
              <a:gdLst/>
              <a:ahLst/>
              <a:cxnLst/>
              <a:rect l="l" t="t" r="r" b="b"/>
              <a:pathLst>
                <a:path w="3322" h="2166" extrusionOk="0">
                  <a:moveTo>
                    <a:pt x="2889" y="433"/>
                  </a:moveTo>
                  <a:lnTo>
                    <a:pt x="2889" y="1733"/>
                  </a:lnTo>
                  <a:lnTo>
                    <a:pt x="438" y="1733"/>
                  </a:lnTo>
                  <a:lnTo>
                    <a:pt x="438" y="433"/>
                  </a:lnTo>
                  <a:close/>
                  <a:moveTo>
                    <a:pt x="0" y="0"/>
                  </a:moveTo>
                  <a:lnTo>
                    <a:pt x="0" y="2166"/>
                  </a:lnTo>
                  <a:lnTo>
                    <a:pt x="3322" y="2166"/>
                  </a:lnTo>
                  <a:lnTo>
                    <a:pt x="33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7"/>
            <p:cNvSpPr/>
            <p:nvPr/>
          </p:nvSpPr>
          <p:spPr>
            <a:xfrm>
              <a:off x="7876042" y="1867912"/>
              <a:ext cx="293873" cy="255048"/>
            </a:xfrm>
            <a:custGeom>
              <a:avLst/>
              <a:gdLst/>
              <a:ahLst/>
              <a:cxnLst/>
              <a:rect l="l" t="t" r="r" b="b"/>
              <a:pathLst>
                <a:path w="11407" h="9899" extrusionOk="0">
                  <a:moveTo>
                    <a:pt x="8299" y="6435"/>
                  </a:moveTo>
                  <a:cubicBezTo>
                    <a:pt x="9032" y="6435"/>
                    <a:pt x="9717" y="6601"/>
                    <a:pt x="10231" y="6910"/>
                  </a:cubicBezTo>
                  <a:cubicBezTo>
                    <a:pt x="10707" y="7196"/>
                    <a:pt x="10969" y="7562"/>
                    <a:pt x="10969" y="7948"/>
                  </a:cubicBezTo>
                  <a:cubicBezTo>
                    <a:pt x="10969" y="8333"/>
                    <a:pt x="10707" y="8704"/>
                    <a:pt x="10231" y="8990"/>
                  </a:cubicBezTo>
                  <a:cubicBezTo>
                    <a:pt x="9717" y="9299"/>
                    <a:pt x="9032" y="9466"/>
                    <a:pt x="8299" y="9466"/>
                  </a:cubicBezTo>
                  <a:cubicBezTo>
                    <a:pt x="7219" y="9466"/>
                    <a:pt x="6248" y="9095"/>
                    <a:pt x="5830" y="8514"/>
                  </a:cubicBezTo>
                  <a:lnTo>
                    <a:pt x="5763" y="8428"/>
                  </a:lnTo>
                  <a:lnTo>
                    <a:pt x="4764" y="8428"/>
                  </a:lnTo>
                  <a:lnTo>
                    <a:pt x="4764" y="7415"/>
                  </a:lnTo>
                  <a:lnTo>
                    <a:pt x="5801" y="7415"/>
                  </a:lnTo>
                  <a:lnTo>
                    <a:pt x="5868" y="7334"/>
                  </a:lnTo>
                  <a:cubicBezTo>
                    <a:pt x="6306" y="6787"/>
                    <a:pt x="7262" y="6435"/>
                    <a:pt x="8299" y="6435"/>
                  </a:cubicBezTo>
                  <a:close/>
                  <a:moveTo>
                    <a:pt x="4621" y="1"/>
                  </a:moveTo>
                  <a:lnTo>
                    <a:pt x="4621" y="2932"/>
                  </a:lnTo>
                  <a:cubicBezTo>
                    <a:pt x="4621" y="3289"/>
                    <a:pt x="4331" y="3579"/>
                    <a:pt x="3969" y="3579"/>
                  </a:cubicBezTo>
                  <a:lnTo>
                    <a:pt x="1085" y="3579"/>
                  </a:lnTo>
                  <a:cubicBezTo>
                    <a:pt x="728" y="3579"/>
                    <a:pt x="433" y="3289"/>
                    <a:pt x="433" y="2932"/>
                  </a:cubicBezTo>
                  <a:lnTo>
                    <a:pt x="433" y="2561"/>
                  </a:lnTo>
                  <a:lnTo>
                    <a:pt x="0" y="2561"/>
                  </a:lnTo>
                  <a:lnTo>
                    <a:pt x="0" y="2932"/>
                  </a:lnTo>
                  <a:cubicBezTo>
                    <a:pt x="5" y="3527"/>
                    <a:pt x="486" y="4012"/>
                    <a:pt x="1085" y="4012"/>
                  </a:cubicBezTo>
                  <a:lnTo>
                    <a:pt x="2313" y="4012"/>
                  </a:lnTo>
                  <a:lnTo>
                    <a:pt x="2313" y="7058"/>
                  </a:lnTo>
                  <a:cubicBezTo>
                    <a:pt x="2313" y="7653"/>
                    <a:pt x="2798" y="8138"/>
                    <a:pt x="3398" y="8138"/>
                  </a:cubicBezTo>
                  <a:lnTo>
                    <a:pt x="4335" y="8138"/>
                  </a:lnTo>
                  <a:lnTo>
                    <a:pt x="4335" y="8861"/>
                  </a:lnTo>
                  <a:lnTo>
                    <a:pt x="5549" y="8861"/>
                  </a:lnTo>
                  <a:cubicBezTo>
                    <a:pt x="6077" y="9494"/>
                    <a:pt x="7143" y="9899"/>
                    <a:pt x="8304" y="9899"/>
                  </a:cubicBezTo>
                  <a:cubicBezTo>
                    <a:pt x="9113" y="9899"/>
                    <a:pt x="9875" y="9709"/>
                    <a:pt x="10455" y="9366"/>
                  </a:cubicBezTo>
                  <a:cubicBezTo>
                    <a:pt x="11069" y="8995"/>
                    <a:pt x="11407" y="8495"/>
                    <a:pt x="11407" y="7953"/>
                  </a:cubicBezTo>
                  <a:cubicBezTo>
                    <a:pt x="11407" y="7410"/>
                    <a:pt x="11064" y="6910"/>
                    <a:pt x="10455" y="6544"/>
                  </a:cubicBezTo>
                  <a:cubicBezTo>
                    <a:pt x="9875" y="6197"/>
                    <a:pt x="9108" y="6006"/>
                    <a:pt x="8299" y="6006"/>
                  </a:cubicBezTo>
                  <a:cubicBezTo>
                    <a:pt x="7167" y="6006"/>
                    <a:pt x="6144" y="6382"/>
                    <a:pt x="5601" y="6987"/>
                  </a:cubicBezTo>
                  <a:lnTo>
                    <a:pt x="4331" y="6987"/>
                  </a:lnTo>
                  <a:lnTo>
                    <a:pt x="4331" y="7710"/>
                  </a:lnTo>
                  <a:lnTo>
                    <a:pt x="3393" y="7710"/>
                  </a:lnTo>
                  <a:cubicBezTo>
                    <a:pt x="3036" y="7710"/>
                    <a:pt x="2746" y="7420"/>
                    <a:pt x="2746" y="7063"/>
                  </a:cubicBezTo>
                  <a:lnTo>
                    <a:pt x="2746" y="4012"/>
                  </a:lnTo>
                  <a:lnTo>
                    <a:pt x="3969" y="4012"/>
                  </a:lnTo>
                  <a:cubicBezTo>
                    <a:pt x="4569" y="4008"/>
                    <a:pt x="5054" y="3527"/>
                    <a:pt x="5054" y="2927"/>
                  </a:cubicBezTo>
                  <a:lnTo>
                    <a:pt x="50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7"/>
            <p:cNvSpPr/>
            <p:nvPr/>
          </p:nvSpPr>
          <p:spPr>
            <a:xfrm>
              <a:off x="7946785" y="1863506"/>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7"/>
            <p:cNvSpPr/>
            <p:nvPr/>
          </p:nvSpPr>
          <p:spPr>
            <a:xfrm>
              <a:off x="7924449" y="186350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7"/>
            <p:cNvSpPr/>
            <p:nvPr/>
          </p:nvSpPr>
          <p:spPr>
            <a:xfrm>
              <a:off x="7963454" y="1908002"/>
              <a:ext cx="22336" cy="11182"/>
            </a:xfrm>
            <a:custGeom>
              <a:avLst/>
              <a:gdLst/>
              <a:ahLst/>
              <a:cxnLst/>
              <a:rect l="l" t="t" r="r" b="b"/>
              <a:pathLst>
                <a:path w="867" h="434" extrusionOk="0">
                  <a:moveTo>
                    <a:pt x="0" y="1"/>
                  </a:moveTo>
                  <a:lnTo>
                    <a:pt x="0" y="434"/>
                  </a:lnTo>
                  <a:lnTo>
                    <a:pt x="866" y="434"/>
                  </a:lnTo>
                  <a:lnTo>
                    <a:pt x="8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7"/>
            <p:cNvSpPr/>
            <p:nvPr/>
          </p:nvSpPr>
          <p:spPr>
            <a:xfrm>
              <a:off x="7929988" y="1908002"/>
              <a:ext cx="22336" cy="11182"/>
            </a:xfrm>
            <a:custGeom>
              <a:avLst/>
              <a:gdLst/>
              <a:ahLst/>
              <a:cxnLst/>
              <a:rect l="l" t="t" r="r" b="b"/>
              <a:pathLst>
                <a:path w="867" h="434" extrusionOk="0">
                  <a:moveTo>
                    <a:pt x="0" y="1"/>
                  </a:moveTo>
                  <a:lnTo>
                    <a:pt x="0" y="434"/>
                  </a:lnTo>
                  <a:lnTo>
                    <a:pt x="866" y="434"/>
                  </a:lnTo>
                  <a:lnTo>
                    <a:pt x="8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7"/>
            <p:cNvSpPr/>
            <p:nvPr/>
          </p:nvSpPr>
          <p:spPr>
            <a:xfrm>
              <a:off x="7896497" y="1908002"/>
              <a:ext cx="22336" cy="11182"/>
            </a:xfrm>
            <a:custGeom>
              <a:avLst/>
              <a:gdLst/>
              <a:ahLst/>
              <a:cxnLst/>
              <a:rect l="l" t="t" r="r" b="b"/>
              <a:pathLst>
                <a:path w="867" h="434" extrusionOk="0">
                  <a:moveTo>
                    <a:pt x="1" y="1"/>
                  </a:moveTo>
                  <a:lnTo>
                    <a:pt x="1" y="434"/>
                  </a:lnTo>
                  <a:lnTo>
                    <a:pt x="867" y="434"/>
                  </a:lnTo>
                  <a:lnTo>
                    <a:pt x="8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7"/>
            <p:cNvSpPr/>
            <p:nvPr/>
          </p:nvSpPr>
          <p:spPr>
            <a:xfrm>
              <a:off x="7896497" y="1930340"/>
              <a:ext cx="22336" cy="11182"/>
            </a:xfrm>
            <a:custGeom>
              <a:avLst/>
              <a:gdLst/>
              <a:ahLst/>
              <a:cxnLst/>
              <a:rect l="l" t="t" r="r" b="b"/>
              <a:pathLst>
                <a:path w="867" h="434" extrusionOk="0">
                  <a:moveTo>
                    <a:pt x="1" y="0"/>
                  </a:moveTo>
                  <a:lnTo>
                    <a:pt x="1" y="433"/>
                  </a:lnTo>
                  <a:lnTo>
                    <a:pt x="867" y="433"/>
                  </a:lnTo>
                  <a:lnTo>
                    <a:pt x="8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7"/>
            <p:cNvSpPr/>
            <p:nvPr/>
          </p:nvSpPr>
          <p:spPr>
            <a:xfrm>
              <a:off x="7929988" y="1930340"/>
              <a:ext cx="22336" cy="11182"/>
            </a:xfrm>
            <a:custGeom>
              <a:avLst/>
              <a:gdLst/>
              <a:ahLst/>
              <a:cxnLst/>
              <a:rect l="l" t="t" r="r" b="b"/>
              <a:pathLst>
                <a:path w="867" h="434" extrusionOk="0">
                  <a:moveTo>
                    <a:pt x="0" y="0"/>
                  </a:moveTo>
                  <a:lnTo>
                    <a:pt x="0" y="433"/>
                  </a:lnTo>
                  <a:lnTo>
                    <a:pt x="866" y="433"/>
                  </a:lnTo>
                  <a:lnTo>
                    <a:pt x="8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7"/>
            <p:cNvSpPr/>
            <p:nvPr/>
          </p:nvSpPr>
          <p:spPr>
            <a:xfrm>
              <a:off x="7963454" y="1930340"/>
              <a:ext cx="22336" cy="11182"/>
            </a:xfrm>
            <a:custGeom>
              <a:avLst/>
              <a:gdLst/>
              <a:ahLst/>
              <a:cxnLst/>
              <a:rect l="l" t="t" r="r" b="b"/>
              <a:pathLst>
                <a:path w="867" h="434" extrusionOk="0">
                  <a:moveTo>
                    <a:pt x="0" y="0"/>
                  </a:moveTo>
                  <a:lnTo>
                    <a:pt x="0" y="433"/>
                  </a:lnTo>
                  <a:lnTo>
                    <a:pt x="866" y="433"/>
                  </a:lnTo>
                  <a:lnTo>
                    <a:pt x="8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7"/>
            <p:cNvSpPr/>
            <p:nvPr/>
          </p:nvSpPr>
          <p:spPr>
            <a:xfrm>
              <a:off x="8096955" y="2045201"/>
              <a:ext cx="12521" cy="12548"/>
            </a:xfrm>
            <a:custGeom>
              <a:avLst/>
              <a:gdLst/>
              <a:ahLst/>
              <a:cxnLst/>
              <a:rect l="l" t="t" r="r" b="b"/>
              <a:pathLst>
                <a:path w="486" h="487" extrusionOk="0">
                  <a:moveTo>
                    <a:pt x="29" y="1"/>
                  </a:moveTo>
                  <a:lnTo>
                    <a:pt x="0" y="434"/>
                  </a:lnTo>
                  <a:cubicBezTo>
                    <a:pt x="134" y="443"/>
                    <a:pt x="267" y="458"/>
                    <a:pt x="405" y="486"/>
                  </a:cubicBezTo>
                  <a:lnTo>
                    <a:pt x="486" y="58"/>
                  </a:lnTo>
                  <a:cubicBezTo>
                    <a:pt x="334" y="29"/>
                    <a:pt x="181" y="10"/>
                    <a:pt x="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7"/>
            <p:cNvSpPr/>
            <p:nvPr/>
          </p:nvSpPr>
          <p:spPr>
            <a:xfrm>
              <a:off x="8117436" y="2049735"/>
              <a:ext cx="21228" cy="17932"/>
            </a:xfrm>
            <a:custGeom>
              <a:avLst/>
              <a:gdLst/>
              <a:ahLst/>
              <a:cxnLst/>
              <a:rect l="l" t="t" r="r" b="b"/>
              <a:pathLst>
                <a:path w="824" h="696" extrusionOk="0">
                  <a:moveTo>
                    <a:pt x="138" y="1"/>
                  </a:moveTo>
                  <a:lnTo>
                    <a:pt x="0" y="410"/>
                  </a:lnTo>
                  <a:cubicBezTo>
                    <a:pt x="200" y="472"/>
                    <a:pt x="390" y="567"/>
                    <a:pt x="557" y="696"/>
                  </a:cubicBezTo>
                  <a:lnTo>
                    <a:pt x="823" y="353"/>
                  </a:lnTo>
                  <a:cubicBezTo>
                    <a:pt x="614" y="196"/>
                    <a:pt x="381" y="77"/>
                    <a:pt x="1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7"/>
          <p:cNvGrpSpPr/>
          <p:nvPr/>
        </p:nvGrpSpPr>
        <p:grpSpPr>
          <a:xfrm>
            <a:off x="7241357" y="1743158"/>
            <a:ext cx="380306" cy="379209"/>
            <a:chOff x="7241357" y="1743158"/>
            <a:chExt cx="380306" cy="379209"/>
          </a:xfrm>
        </p:grpSpPr>
        <p:sp>
          <p:nvSpPr>
            <p:cNvPr id="1388" name="Google Shape;1388;p47"/>
            <p:cNvSpPr/>
            <p:nvPr/>
          </p:nvSpPr>
          <p:spPr>
            <a:xfrm>
              <a:off x="7241357" y="1982566"/>
              <a:ext cx="146151" cy="109759"/>
            </a:xfrm>
            <a:custGeom>
              <a:avLst/>
              <a:gdLst/>
              <a:ahLst/>
              <a:cxnLst/>
              <a:rect l="l" t="t" r="r" b="b"/>
              <a:pathLst>
                <a:path w="5673" h="4260" extrusionOk="0">
                  <a:moveTo>
                    <a:pt x="4991" y="0"/>
                  </a:moveTo>
                  <a:cubicBezTo>
                    <a:pt x="3859" y="0"/>
                    <a:pt x="2745" y="519"/>
                    <a:pt x="2499" y="638"/>
                  </a:cubicBezTo>
                  <a:lnTo>
                    <a:pt x="1814" y="638"/>
                  </a:lnTo>
                  <a:lnTo>
                    <a:pt x="1814" y="81"/>
                  </a:lnTo>
                  <a:lnTo>
                    <a:pt x="10" y="76"/>
                  </a:lnTo>
                  <a:lnTo>
                    <a:pt x="10" y="509"/>
                  </a:lnTo>
                  <a:lnTo>
                    <a:pt x="1380" y="509"/>
                  </a:lnTo>
                  <a:lnTo>
                    <a:pt x="1371" y="3826"/>
                  </a:lnTo>
                  <a:lnTo>
                    <a:pt x="0" y="3821"/>
                  </a:lnTo>
                  <a:lnTo>
                    <a:pt x="0" y="4254"/>
                  </a:lnTo>
                  <a:lnTo>
                    <a:pt x="1804" y="4259"/>
                  </a:lnTo>
                  <a:lnTo>
                    <a:pt x="1804" y="3698"/>
                  </a:lnTo>
                  <a:lnTo>
                    <a:pt x="3065" y="3702"/>
                  </a:lnTo>
                  <a:lnTo>
                    <a:pt x="4754" y="4240"/>
                  </a:lnTo>
                  <a:lnTo>
                    <a:pt x="4888" y="3831"/>
                  </a:lnTo>
                  <a:lnTo>
                    <a:pt x="3136" y="3269"/>
                  </a:lnTo>
                  <a:lnTo>
                    <a:pt x="1804" y="3265"/>
                  </a:lnTo>
                  <a:lnTo>
                    <a:pt x="1814" y="1071"/>
                  </a:lnTo>
                  <a:lnTo>
                    <a:pt x="2603" y="1071"/>
                  </a:lnTo>
                  <a:lnTo>
                    <a:pt x="2646" y="1047"/>
                  </a:lnTo>
                  <a:cubicBezTo>
                    <a:pt x="2661" y="1042"/>
                    <a:pt x="3841" y="433"/>
                    <a:pt x="4993" y="433"/>
                  </a:cubicBezTo>
                  <a:cubicBezTo>
                    <a:pt x="4998" y="433"/>
                    <a:pt x="5002" y="433"/>
                    <a:pt x="5007" y="433"/>
                  </a:cubicBezTo>
                  <a:cubicBezTo>
                    <a:pt x="5202" y="433"/>
                    <a:pt x="5392" y="452"/>
                    <a:pt x="5582" y="495"/>
                  </a:cubicBezTo>
                  <a:lnTo>
                    <a:pt x="5673" y="72"/>
                  </a:lnTo>
                  <a:cubicBezTo>
                    <a:pt x="5454" y="24"/>
                    <a:pt x="5230" y="0"/>
                    <a:pt x="5007" y="0"/>
                  </a:cubicBezTo>
                  <a:cubicBezTo>
                    <a:pt x="5001" y="0"/>
                    <a:pt x="4996" y="0"/>
                    <a:pt x="49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7"/>
            <p:cNvSpPr/>
            <p:nvPr/>
          </p:nvSpPr>
          <p:spPr>
            <a:xfrm>
              <a:off x="7374497" y="1988312"/>
              <a:ext cx="247165" cy="134055"/>
            </a:xfrm>
            <a:custGeom>
              <a:avLst/>
              <a:gdLst/>
              <a:ahLst/>
              <a:cxnLst/>
              <a:rect l="l" t="t" r="r" b="b"/>
              <a:pathLst>
                <a:path w="9594" h="5203" extrusionOk="0">
                  <a:moveTo>
                    <a:pt x="957" y="1"/>
                  </a:moveTo>
                  <a:lnTo>
                    <a:pt x="786" y="396"/>
                  </a:lnTo>
                  <a:cubicBezTo>
                    <a:pt x="962" y="472"/>
                    <a:pt x="1119" y="577"/>
                    <a:pt x="1261" y="705"/>
                  </a:cubicBezTo>
                  <a:lnTo>
                    <a:pt x="1271" y="715"/>
                  </a:lnTo>
                  <a:lnTo>
                    <a:pt x="1285" y="724"/>
                  </a:lnTo>
                  <a:cubicBezTo>
                    <a:pt x="1433" y="829"/>
                    <a:pt x="1675" y="1262"/>
                    <a:pt x="1804" y="1538"/>
                  </a:cubicBezTo>
                  <a:lnTo>
                    <a:pt x="1861" y="1662"/>
                  </a:lnTo>
                  <a:lnTo>
                    <a:pt x="4098" y="1671"/>
                  </a:lnTo>
                  <a:cubicBezTo>
                    <a:pt x="4359" y="1671"/>
                    <a:pt x="4569" y="1881"/>
                    <a:pt x="4569" y="2147"/>
                  </a:cubicBezTo>
                  <a:cubicBezTo>
                    <a:pt x="4569" y="2409"/>
                    <a:pt x="4359" y="2623"/>
                    <a:pt x="4098" y="2623"/>
                  </a:cubicBezTo>
                  <a:lnTo>
                    <a:pt x="1157" y="2613"/>
                  </a:lnTo>
                  <a:lnTo>
                    <a:pt x="1157" y="3046"/>
                  </a:lnTo>
                  <a:lnTo>
                    <a:pt x="4098" y="3056"/>
                  </a:lnTo>
                  <a:cubicBezTo>
                    <a:pt x="4488" y="3056"/>
                    <a:pt x="4835" y="2804"/>
                    <a:pt x="4959" y="2428"/>
                  </a:cubicBezTo>
                  <a:lnTo>
                    <a:pt x="7595" y="1000"/>
                  </a:lnTo>
                  <a:cubicBezTo>
                    <a:pt x="7770" y="905"/>
                    <a:pt x="7962" y="859"/>
                    <a:pt x="8152" y="859"/>
                  </a:cubicBezTo>
                  <a:cubicBezTo>
                    <a:pt x="8449" y="859"/>
                    <a:pt x="8743" y="971"/>
                    <a:pt x="8966" y="1186"/>
                  </a:cubicBezTo>
                  <a:lnTo>
                    <a:pt x="3241" y="4731"/>
                  </a:lnTo>
                  <a:lnTo>
                    <a:pt x="134" y="3741"/>
                  </a:lnTo>
                  <a:lnTo>
                    <a:pt x="0" y="4150"/>
                  </a:lnTo>
                  <a:lnTo>
                    <a:pt x="3289" y="5202"/>
                  </a:lnTo>
                  <a:lnTo>
                    <a:pt x="9594" y="1295"/>
                  </a:lnTo>
                  <a:lnTo>
                    <a:pt x="9451" y="1100"/>
                  </a:lnTo>
                  <a:cubicBezTo>
                    <a:pt x="9140" y="663"/>
                    <a:pt x="8648" y="426"/>
                    <a:pt x="8145" y="426"/>
                  </a:cubicBezTo>
                  <a:cubicBezTo>
                    <a:pt x="7886" y="426"/>
                    <a:pt x="7624" y="489"/>
                    <a:pt x="7381" y="619"/>
                  </a:cubicBezTo>
                  <a:lnTo>
                    <a:pt x="4973" y="1928"/>
                  </a:lnTo>
                  <a:cubicBezTo>
                    <a:pt x="4873" y="1524"/>
                    <a:pt x="4512" y="1238"/>
                    <a:pt x="4093" y="1238"/>
                  </a:cubicBezTo>
                  <a:lnTo>
                    <a:pt x="2132" y="1233"/>
                  </a:lnTo>
                  <a:cubicBezTo>
                    <a:pt x="2018" y="995"/>
                    <a:pt x="1775" y="553"/>
                    <a:pt x="1542" y="377"/>
                  </a:cubicBezTo>
                  <a:cubicBezTo>
                    <a:pt x="1371" y="220"/>
                    <a:pt x="1171" y="91"/>
                    <a:pt x="9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7"/>
            <p:cNvSpPr/>
            <p:nvPr/>
          </p:nvSpPr>
          <p:spPr>
            <a:xfrm>
              <a:off x="7562692" y="1764439"/>
              <a:ext cx="15715" cy="15845"/>
            </a:xfrm>
            <a:custGeom>
              <a:avLst/>
              <a:gdLst/>
              <a:ahLst/>
              <a:cxnLst/>
              <a:rect l="l" t="t" r="r" b="b"/>
              <a:pathLst>
                <a:path w="610" h="615" extrusionOk="0">
                  <a:moveTo>
                    <a:pt x="295" y="1"/>
                  </a:moveTo>
                  <a:lnTo>
                    <a:pt x="0" y="315"/>
                  </a:lnTo>
                  <a:lnTo>
                    <a:pt x="48" y="367"/>
                  </a:lnTo>
                  <a:cubicBezTo>
                    <a:pt x="129" y="443"/>
                    <a:pt x="200" y="524"/>
                    <a:pt x="267" y="614"/>
                  </a:cubicBezTo>
                  <a:lnTo>
                    <a:pt x="609" y="348"/>
                  </a:lnTo>
                  <a:cubicBezTo>
                    <a:pt x="528" y="248"/>
                    <a:pt x="447" y="153"/>
                    <a:pt x="357" y="62"/>
                  </a:cubicBezTo>
                  <a:lnTo>
                    <a:pt x="29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7"/>
            <p:cNvSpPr/>
            <p:nvPr/>
          </p:nvSpPr>
          <p:spPr>
            <a:xfrm>
              <a:off x="7351569" y="1880434"/>
              <a:ext cx="15715" cy="15717"/>
            </a:xfrm>
            <a:custGeom>
              <a:avLst/>
              <a:gdLst/>
              <a:ahLst/>
              <a:cxnLst/>
              <a:rect l="l" t="t" r="r" b="b"/>
              <a:pathLst>
                <a:path w="610" h="610" extrusionOk="0">
                  <a:moveTo>
                    <a:pt x="310" y="0"/>
                  </a:moveTo>
                  <a:lnTo>
                    <a:pt x="1" y="300"/>
                  </a:lnTo>
                  <a:lnTo>
                    <a:pt x="305" y="609"/>
                  </a:lnTo>
                  <a:lnTo>
                    <a:pt x="610" y="305"/>
                  </a:lnTo>
                  <a:lnTo>
                    <a:pt x="3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7"/>
            <p:cNvSpPr/>
            <p:nvPr/>
          </p:nvSpPr>
          <p:spPr>
            <a:xfrm>
              <a:off x="7367258" y="1783454"/>
              <a:ext cx="234310" cy="209057"/>
            </a:xfrm>
            <a:custGeom>
              <a:avLst/>
              <a:gdLst/>
              <a:ahLst/>
              <a:cxnLst/>
              <a:rect l="l" t="t" r="r" b="b"/>
              <a:pathLst>
                <a:path w="9095" h="8114" extrusionOk="0">
                  <a:moveTo>
                    <a:pt x="8447" y="0"/>
                  </a:moveTo>
                  <a:lnTo>
                    <a:pt x="8071" y="210"/>
                  </a:lnTo>
                  <a:cubicBezTo>
                    <a:pt x="8281" y="590"/>
                    <a:pt x="8390" y="1023"/>
                    <a:pt x="8390" y="1461"/>
                  </a:cubicBezTo>
                  <a:cubicBezTo>
                    <a:pt x="8390" y="2142"/>
                    <a:pt x="8114" y="2793"/>
                    <a:pt x="7634" y="3274"/>
                  </a:cubicBezTo>
                  <a:lnTo>
                    <a:pt x="3451" y="7452"/>
                  </a:lnTo>
                  <a:lnTo>
                    <a:pt x="3398" y="7500"/>
                  </a:lnTo>
                  <a:lnTo>
                    <a:pt x="305" y="4378"/>
                  </a:lnTo>
                  <a:lnTo>
                    <a:pt x="1" y="4683"/>
                  </a:lnTo>
                  <a:lnTo>
                    <a:pt x="3398" y="8114"/>
                  </a:lnTo>
                  <a:lnTo>
                    <a:pt x="7938" y="3583"/>
                  </a:lnTo>
                  <a:cubicBezTo>
                    <a:pt x="8885" y="2636"/>
                    <a:pt x="9095" y="1176"/>
                    <a:pt x="84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7"/>
            <p:cNvSpPr/>
            <p:nvPr/>
          </p:nvSpPr>
          <p:spPr>
            <a:xfrm>
              <a:off x="7308777" y="1743158"/>
              <a:ext cx="252215" cy="137173"/>
            </a:xfrm>
            <a:custGeom>
              <a:avLst/>
              <a:gdLst/>
              <a:ahLst/>
              <a:cxnLst/>
              <a:rect l="l" t="t" r="r" b="b"/>
              <a:pathLst>
                <a:path w="9790" h="5324" extrusionOk="0">
                  <a:moveTo>
                    <a:pt x="8085" y="1"/>
                  </a:moveTo>
                  <a:cubicBezTo>
                    <a:pt x="7308" y="1"/>
                    <a:pt x="6537" y="301"/>
                    <a:pt x="5954" y="884"/>
                  </a:cubicBezTo>
                  <a:lnTo>
                    <a:pt x="5692" y="1141"/>
                  </a:lnTo>
                  <a:lnTo>
                    <a:pt x="5430" y="884"/>
                  </a:lnTo>
                  <a:cubicBezTo>
                    <a:pt x="4844" y="300"/>
                    <a:pt x="4076" y="7"/>
                    <a:pt x="3308" y="7"/>
                  </a:cubicBezTo>
                  <a:cubicBezTo>
                    <a:pt x="2542" y="7"/>
                    <a:pt x="1777" y="297"/>
                    <a:pt x="1190" y="879"/>
                  </a:cubicBezTo>
                  <a:cubicBezTo>
                    <a:pt x="20" y="2040"/>
                    <a:pt x="1" y="3934"/>
                    <a:pt x="1152" y="5119"/>
                  </a:cubicBezTo>
                  <a:lnTo>
                    <a:pt x="1357" y="5323"/>
                  </a:lnTo>
                  <a:lnTo>
                    <a:pt x="1666" y="5019"/>
                  </a:lnTo>
                  <a:lnTo>
                    <a:pt x="1462" y="4814"/>
                  </a:lnTo>
                  <a:cubicBezTo>
                    <a:pt x="458" y="3801"/>
                    <a:pt x="467" y="2168"/>
                    <a:pt x="1481" y="1169"/>
                  </a:cubicBezTo>
                  <a:cubicBezTo>
                    <a:pt x="1982" y="670"/>
                    <a:pt x="2638" y="421"/>
                    <a:pt x="3293" y="421"/>
                  </a:cubicBezTo>
                  <a:cubicBezTo>
                    <a:pt x="3957" y="421"/>
                    <a:pt x="4621" y="676"/>
                    <a:pt x="5126" y="1183"/>
                  </a:cubicBezTo>
                  <a:lnTo>
                    <a:pt x="5435" y="1498"/>
                  </a:lnTo>
                  <a:lnTo>
                    <a:pt x="5692" y="1754"/>
                  </a:lnTo>
                  <a:lnTo>
                    <a:pt x="6258" y="1188"/>
                  </a:lnTo>
                  <a:cubicBezTo>
                    <a:pt x="6757" y="689"/>
                    <a:pt x="7418" y="433"/>
                    <a:pt x="8083" y="433"/>
                  </a:cubicBezTo>
                  <a:cubicBezTo>
                    <a:pt x="8592" y="433"/>
                    <a:pt x="9103" y="583"/>
                    <a:pt x="9547" y="888"/>
                  </a:cubicBezTo>
                  <a:lnTo>
                    <a:pt x="9789" y="531"/>
                  </a:lnTo>
                  <a:cubicBezTo>
                    <a:pt x="9273" y="175"/>
                    <a:pt x="8677" y="1"/>
                    <a:pt x="80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7"/>
            <p:cNvSpPr/>
            <p:nvPr/>
          </p:nvSpPr>
          <p:spPr>
            <a:xfrm>
              <a:off x="7397555" y="1803808"/>
              <a:ext cx="115261" cy="115376"/>
            </a:xfrm>
            <a:custGeom>
              <a:avLst/>
              <a:gdLst/>
              <a:ahLst/>
              <a:cxnLst/>
              <a:rect l="l" t="t" r="r" b="b"/>
              <a:pathLst>
                <a:path w="4474" h="4478" extrusionOk="0">
                  <a:moveTo>
                    <a:pt x="2893" y="438"/>
                  </a:moveTo>
                  <a:lnTo>
                    <a:pt x="2889" y="1594"/>
                  </a:lnTo>
                  <a:lnTo>
                    <a:pt x="4040" y="1594"/>
                  </a:lnTo>
                  <a:lnTo>
                    <a:pt x="4035" y="2893"/>
                  </a:lnTo>
                  <a:lnTo>
                    <a:pt x="2884" y="2889"/>
                  </a:lnTo>
                  <a:lnTo>
                    <a:pt x="2879" y="4040"/>
                  </a:lnTo>
                  <a:lnTo>
                    <a:pt x="1585" y="4035"/>
                  </a:lnTo>
                  <a:lnTo>
                    <a:pt x="1585" y="2884"/>
                  </a:lnTo>
                  <a:lnTo>
                    <a:pt x="433" y="2879"/>
                  </a:lnTo>
                  <a:lnTo>
                    <a:pt x="438" y="1585"/>
                  </a:lnTo>
                  <a:lnTo>
                    <a:pt x="1589" y="1589"/>
                  </a:lnTo>
                  <a:lnTo>
                    <a:pt x="1594" y="438"/>
                  </a:lnTo>
                  <a:close/>
                  <a:moveTo>
                    <a:pt x="1161" y="0"/>
                  </a:moveTo>
                  <a:lnTo>
                    <a:pt x="1156" y="1156"/>
                  </a:lnTo>
                  <a:lnTo>
                    <a:pt x="10" y="1152"/>
                  </a:lnTo>
                  <a:lnTo>
                    <a:pt x="0" y="3312"/>
                  </a:lnTo>
                  <a:lnTo>
                    <a:pt x="1152" y="3317"/>
                  </a:lnTo>
                  <a:lnTo>
                    <a:pt x="1152" y="4468"/>
                  </a:lnTo>
                  <a:lnTo>
                    <a:pt x="3312" y="4478"/>
                  </a:lnTo>
                  <a:lnTo>
                    <a:pt x="3317" y="3322"/>
                  </a:lnTo>
                  <a:lnTo>
                    <a:pt x="4468" y="3326"/>
                  </a:lnTo>
                  <a:lnTo>
                    <a:pt x="4473" y="1166"/>
                  </a:lnTo>
                  <a:lnTo>
                    <a:pt x="3322" y="1161"/>
                  </a:lnTo>
                  <a:lnTo>
                    <a:pt x="3326" y="10"/>
                  </a:lnTo>
                  <a:lnTo>
                    <a:pt x="11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7"/>
            <p:cNvSpPr/>
            <p:nvPr/>
          </p:nvSpPr>
          <p:spPr>
            <a:xfrm>
              <a:off x="7253851" y="2029510"/>
              <a:ext cx="11181" cy="11079"/>
            </a:xfrm>
            <a:custGeom>
              <a:avLst/>
              <a:gdLst/>
              <a:ahLst/>
              <a:cxnLst/>
              <a:rect l="l" t="t" r="r" b="b"/>
              <a:pathLst>
                <a:path w="434" h="430" extrusionOk="0">
                  <a:moveTo>
                    <a:pt x="1" y="1"/>
                  </a:moveTo>
                  <a:lnTo>
                    <a:pt x="1" y="429"/>
                  </a:lnTo>
                  <a:lnTo>
                    <a:pt x="434" y="429"/>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7"/>
            <p:cNvSpPr/>
            <p:nvPr/>
          </p:nvSpPr>
          <p:spPr>
            <a:xfrm>
              <a:off x="7253851" y="2007197"/>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7"/>
            <p:cNvSpPr/>
            <p:nvPr/>
          </p:nvSpPr>
          <p:spPr>
            <a:xfrm>
              <a:off x="7324956" y="2011011"/>
              <a:ext cx="14247" cy="14248"/>
            </a:xfrm>
            <a:custGeom>
              <a:avLst/>
              <a:gdLst/>
              <a:ahLst/>
              <a:cxnLst/>
              <a:rect l="l" t="t" r="r" b="b"/>
              <a:pathLst>
                <a:path w="553" h="553" extrusionOk="0">
                  <a:moveTo>
                    <a:pt x="420" y="0"/>
                  </a:moveTo>
                  <a:cubicBezTo>
                    <a:pt x="277" y="48"/>
                    <a:pt x="139" y="100"/>
                    <a:pt x="1" y="152"/>
                  </a:cubicBezTo>
                  <a:lnTo>
                    <a:pt x="158" y="552"/>
                  </a:lnTo>
                  <a:cubicBezTo>
                    <a:pt x="286" y="505"/>
                    <a:pt x="420" y="457"/>
                    <a:pt x="553" y="414"/>
                  </a:cubicBezTo>
                  <a:lnTo>
                    <a:pt x="4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7"/>
            <p:cNvSpPr/>
            <p:nvPr/>
          </p:nvSpPr>
          <p:spPr>
            <a:xfrm>
              <a:off x="7346906" y="2004956"/>
              <a:ext cx="34599" cy="13810"/>
            </a:xfrm>
            <a:custGeom>
              <a:avLst/>
              <a:gdLst/>
              <a:ahLst/>
              <a:cxnLst/>
              <a:rect l="l" t="t" r="r" b="b"/>
              <a:pathLst>
                <a:path w="1343" h="536" extrusionOk="0">
                  <a:moveTo>
                    <a:pt x="898" y="0"/>
                  </a:moveTo>
                  <a:cubicBezTo>
                    <a:pt x="628" y="0"/>
                    <a:pt x="327" y="38"/>
                    <a:pt x="1" y="116"/>
                  </a:cubicBezTo>
                  <a:lnTo>
                    <a:pt x="101" y="535"/>
                  </a:lnTo>
                  <a:cubicBezTo>
                    <a:pt x="394" y="467"/>
                    <a:pt x="665" y="431"/>
                    <a:pt x="903" y="431"/>
                  </a:cubicBezTo>
                  <a:cubicBezTo>
                    <a:pt x="1033" y="431"/>
                    <a:pt x="1153" y="442"/>
                    <a:pt x="1262" y="464"/>
                  </a:cubicBezTo>
                  <a:lnTo>
                    <a:pt x="1343" y="40"/>
                  </a:lnTo>
                  <a:cubicBezTo>
                    <a:pt x="1207" y="14"/>
                    <a:pt x="1058" y="0"/>
                    <a:pt x="8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7"/>
            <p:cNvSpPr/>
            <p:nvPr/>
          </p:nvSpPr>
          <p:spPr>
            <a:xfrm>
              <a:off x="7536208" y="1771061"/>
              <a:ext cx="36068" cy="49804"/>
            </a:xfrm>
            <a:custGeom>
              <a:avLst/>
              <a:gdLst/>
              <a:ahLst/>
              <a:cxnLst/>
              <a:rect l="l" t="t" r="r" b="b"/>
              <a:pathLst>
                <a:path w="1400" h="1933" extrusionOk="0">
                  <a:moveTo>
                    <a:pt x="190" y="0"/>
                  </a:moveTo>
                  <a:lnTo>
                    <a:pt x="0" y="386"/>
                  </a:lnTo>
                  <a:cubicBezTo>
                    <a:pt x="590" y="676"/>
                    <a:pt x="966" y="1276"/>
                    <a:pt x="966" y="1933"/>
                  </a:cubicBezTo>
                  <a:lnTo>
                    <a:pt x="1399" y="1933"/>
                  </a:lnTo>
                  <a:cubicBezTo>
                    <a:pt x="1399" y="1109"/>
                    <a:pt x="928" y="357"/>
                    <a:pt x="1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7"/>
            <p:cNvSpPr/>
            <p:nvPr/>
          </p:nvSpPr>
          <p:spPr>
            <a:xfrm>
              <a:off x="7517067" y="1765547"/>
              <a:ext cx="12418" cy="12290"/>
            </a:xfrm>
            <a:custGeom>
              <a:avLst/>
              <a:gdLst/>
              <a:ahLst/>
              <a:cxnLst/>
              <a:rect l="l" t="t" r="r" b="b"/>
              <a:pathLst>
                <a:path w="482" h="477" extrusionOk="0">
                  <a:moveTo>
                    <a:pt x="1" y="0"/>
                  </a:moveTo>
                  <a:lnTo>
                    <a:pt x="1" y="433"/>
                  </a:lnTo>
                  <a:cubicBezTo>
                    <a:pt x="129" y="433"/>
                    <a:pt x="258" y="448"/>
                    <a:pt x="381" y="476"/>
                  </a:cubicBezTo>
                  <a:lnTo>
                    <a:pt x="481" y="53"/>
                  </a:lnTo>
                  <a:cubicBezTo>
                    <a:pt x="324" y="19"/>
                    <a:pt x="163"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7"/>
          <p:cNvGrpSpPr/>
          <p:nvPr/>
        </p:nvGrpSpPr>
        <p:grpSpPr>
          <a:xfrm>
            <a:off x="6606929" y="1756349"/>
            <a:ext cx="379945" cy="353264"/>
            <a:chOff x="6606929" y="1756349"/>
            <a:chExt cx="379945" cy="353264"/>
          </a:xfrm>
        </p:grpSpPr>
        <p:sp>
          <p:nvSpPr>
            <p:cNvPr id="1402" name="Google Shape;1402;p47"/>
            <p:cNvSpPr/>
            <p:nvPr/>
          </p:nvSpPr>
          <p:spPr>
            <a:xfrm>
              <a:off x="6888024" y="1756349"/>
              <a:ext cx="98851" cy="85488"/>
            </a:xfrm>
            <a:custGeom>
              <a:avLst/>
              <a:gdLst/>
              <a:ahLst/>
              <a:cxnLst/>
              <a:rect l="l" t="t" r="r" b="b"/>
              <a:pathLst>
                <a:path w="3837" h="3318" extrusionOk="0">
                  <a:moveTo>
                    <a:pt x="1" y="0"/>
                  </a:moveTo>
                  <a:lnTo>
                    <a:pt x="1" y="433"/>
                  </a:lnTo>
                  <a:lnTo>
                    <a:pt x="2756" y="433"/>
                  </a:lnTo>
                  <a:cubicBezTo>
                    <a:pt x="3113" y="433"/>
                    <a:pt x="3403" y="724"/>
                    <a:pt x="3403" y="1085"/>
                  </a:cubicBezTo>
                  <a:lnTo>
                    <a:pt x="3403" y="3317"/>
                  </a:lnTo>
                  <a:lnTo>
                    <a:pt x="3836" y="3317"/>
                  </a:lnTo>
                  <a:lnTo>
                    <a:pt x="3836" y="1085"/>
                  </a:lnTo>
                  <a:cubicBezTo>
                    <a:pt x="3836" y="486"/>
                    <a:pt x="3351" y="0"/>
                    <a:pt x="27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7"/>
            <p:cNvSpPr/>
            <p:nvPr/>
          </p:nvSpPr>
          <p:spPr>
            <a:xfrm>
              <a:off x="6687334" y="1852968"/>
              <a:ext cx="299541" cy="256645"/>
            </a:xfrm>
            <a:custGeom>
              <a:avLst/>
              <a:gdLst/>
              <a:ahLst/>
              <a:cxnLst/>
              <a:rect l="l" t="t" r="r" b="b"/>
              <a:pathLst>
                <a:path w="11627" h="9961" extrusionOk="0">
                  <a:moveTo>
                    <a:pt x="5802" y="6786"/>
                  </a:moveTo>
                  <a:lnTo>
                    <a:pt x="6025" y="8371"/>
                  </a:lnTo>
                  <a:lnTo>
                    <a:pt x="3717" y="8371"/>
                  </a:lnTo>
                  <a:lnTo>
                    <a:pt x="3717" y="8804"/>
                  </a:lnTo>
                  <a:lnTo>
                    <a:pt x="7139" y="8804"/>
                  </a:lnTo>
                  <a:cubicBezTo>
                    <a:pt x="7339" y="8804"/>
                    <a:pt x="7501" y="8966"/>
                    <a:pt x="7501" y="9165"/>
                  </a:cubicBezTo>
                  <a:lnTo>
                    <a:pt x="7501" y="9527"/>
                  </a:lnTo>
                  <a:lnTo>
                    <a:pt x="1005" y="9527"/>
                  </a:lnTo>
                  <a:lnTo>
                    <a:pt x="1005" y="9165"/>
                  </a:lnTo>
                  <a:cubicBezTo>
                    <a:pt x="1005" y="8966"/>
                    <a:pt x="1167" y="8809"/>
                    <a:pt x="1367" y="8809"/>
                  </a:cubicBezTo>
                  <a:lnTo>
                    <a:pt x="3284" y="8809"/>
                  </a:lnTo>
                  <a:lnTo>
                    <a:pt x="3284" y="8376"/>
                  </a:lnTo>
                  <a:lnTo>
                    <a:pt x="2480" y="8376"/>
                  </a:lnTo>
                  <a:lnTo>
                    <a:pt x="2713" y="6786"/>
                  </a:lnTo>
                  <a:close/>
                  <a:moveTo>
                    <a:pt x="11193" y="0"/>
                  </a:moveTo>
                  <a:lnTo>
                    <a:pt x="11193" y="4045"/>
                  </a:lnTo>
                  <a:lnTo>
                    <a:pt x="1885" y="4045"/>
                  </a:lnTo>
                  <a:lnTo>
                    <a:pt x="1885" y="4478"/>
                  </a:lnTo>
                  <a:lnTo>
                    <a:pt x="11193" y="4478"/>
                  </a:lnTo>
                  <a:lnTo>
                    <a:pt x="11193" y="5701"/>
                  </a:lnTo>
                  <a:cubicBezTo>
                    <a:pt x="11193" y="6063"/>
                    <a:pt x="10903" y="6353"/>
                    <a:pt x="10546" y="6353"/>
                  </a:cubicBezTo>
                  <a:lnTo>
                    <a:pt x="1" y="6353"/>
                  </a:lnTo>
                  <a:lnTo>
                    <a:pt x="1" y="6786"/>
                  </a:lnTo>
                  <a:lnTo>
                    <a:pt x="2271" y="6786"/>
                  </a:lnTo>
                  <a:lnTo>
                    <a:pt x="2047" y="8371"/>
                  </a:lnTo>
                  <a:lnTo>
                    <a:pt x="1367" y="8371"/>
                  </a:lnTo>
                  <a:cubicBezTo>
                    <a:pt x="929" y="8376"/>
                    <a:pt x="572" y="8728"/>
                    <a:pt x="572" y="9165"/>
                  </a:cubicBezTo>
                  <a:lnTo>
                    <a:pt x="572" y="9960"/>
                  </a:lnTo>
                  <a:lnTo>
                    <a:pt x="7934" y="9960"/>
                  </a:lnTo>
                  <a:lnTo>
                    <a:pt x="7934" y="9165"/>
                  </a:lnTo>
                  <a:cubicBezTo>
                    <a:pt x="7934" y="8728"/>
                    <a:pt x="7577" y="8376"/>
                    <a:pt x="7139" y="8371"/>
                  </a:cubicBezTo>
                  <a:lnTo>
                    <a:pt x="6458" y="8371"/>
                  </a:lnTo>
                  <a:lnTo>
                    <a:pt x="6230" y="6786"/>
                  </a:lnTo>
                  <a:lnTo>
                    <a:pt x="10541" y="6786"/>
                  </a:lnTo>
                  <a:cubicBezTo>
                    <a:pt x="11141" y="6786"/>
                    <a:pt x="11626" y="6301"/>
                    <a:pt x="11626" y="5701"/>
                  </a:cubicBezTo>
                  <a:lnTo>
                    <a:pt x="116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7"/>
            <p:cNvSpPr/>
            <p:nvPr/>
          </p:nvSpPr>
          <p:spPr>
            <a:xfrm>
              <a:off x="6606929" y="1756349"/>
              <a:ext cx="269965" cy="271486"/>
            </a:xfrm>
            <a:custGeom>
              <a:avLst/>
              <a:gdLst/>
              <a:ahLst/>
              <a:cxnLst/>
              <a:rect l="l" t="t" r="r" b="b"/>
              <a:pathLst>
                <a:path w="10479" h="10537" extrusionOk="0">
                  <a:moveTo>
                    <a:pt x="1080" y="0"/>
                  </a:moveTo>
                  <a:cubicBezTo>
                    <a:pt x="486" y="0"/>
                    <a:pt x="0" y="486"/>
                    <a:pt x="0" y="1081"/>
                  </a:cubicBezTo>
                  <a:lnTo>
                    <a:pt x="0" y="9451"/>
                  </a:lnTo>
                  <a:cubicBezTo>
                    <a:pt x="0" y="10051"/>
                    <a:pt x="486" y="10536"/>
                    <a:pt x="1080" y="10536"/>
                  </a:cubicBezTo>
                  <a:lnTo>
                    <a:pt x="2689" y="10536"/>
                  </a:lnTo>
                  <a:lnTo>
                    <a:pt x="2689" y="10103"/>
                  </a:lnTo>
                  <a:lnTo>
                    <a:pt x="1080" y="10103"/>
                  </a:lnTo>
                  <a:cubicBezTo>
                    <a:pt x="724" y="10103"/>
                    <a:pt x="433" y="9813"/>
                    <a:pt x="433" y="9451"/>
                  </a:cubicBezTo>
                  <a:lnTo>
                    <a:pt x="433" y="8228"/>
                  </a:lnTo>
                  <a:lnTo>
                    <a:pt x="4573" y="8228"/>
                  </a:lnTo>
                  <a:lnTo>
                    <a:pt x="4573" y="7795"/>
                  </a:lnTo>
                  <a:lnTo>
                    <a:pt x="433" y="7795"/>
                  </a:lnTo>
                  <a:lnTo>
                    <a:pt x="433" y="1085"/>
                  </a:lnTo>
                  <a:cubicBezTo>
                    <a:pt x="433" y="724"/>
                    <a:pt x="724" y="433"/>
                    <a:pt x="1080" y="433"/>
                  </a:cubicBezTo>
                  <a:lnTo>
                    <a:pt x="10479" y="433"/>
                  </a:lnTo>
                  <a:lnTo>
                    <a:pt x="104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7"/>
            <p:cNvSpPr/>
            <p:nvPr/>
          </p:nvSpPr>
          <p:spPr>
            <a:xfrm>
              <a:off x="6826993" y="1786134"/>
              <a:ext cx="130204" cy="130113"/>
            </a:xfrm>
            <a:custGeom>
              <a:avLst/>
              <a:gdLst/>
              <a:ahLst/>
              <a:cxnLst/>
              <a:rect l="l" t="t" r="r" b="b"/>
              <a:pathLst>
                <a:path w="5054" h="5050" extrusionOk="0">
                  <a:moveTo>
                    <a:pt x="2527" y="1295"/>
                  </a:moveTo>
                  <a:cubicBezTo>
                    <a:pt x="2808" y="1295"/>
                    <a:pt x="3031" y="1524"/>
                    <a:pt x="3031" y="1804"/>
                  </a:cubicBezTo>
                  <a:lnTo>
                    <a:pt x="3031" y="2090"/>
                  </a:lnTo>
                  <a:cubicBezTo>
                    <a:pt x="3031" y="2371"/>
                    <a:pt x="2808" y="2594"/>
                    <a:pt x="2527" y="2594"/>
                  </a:cubicBezTo>
                  <a:cubicBezTo>
                    <a:pt x="2246" y="2594"/>
                    <a:pt x="2023" y="2371"/>
                    <a:pt x="2023" y="2090"/>
                  </a:cubicBezTo>
                  <a:lnTo>
                    <a:pt x="2023" y="1804"/>
                  </a:lnTo>
                  <a:cubicBezTo>
                    <a:pt x="2023" y="1524"/>
                    <a:pt x="2246" y="1295"/>
                    <a:pt x="2527" y="1295"/>
                  </a:cubicBezTo>
                  <a:close/>
                  <a:moveTo>
                    <a:pt x="3108" y="2827"/>
                  </a:moveTo>
                  <a:cubicBezTo>
                    <a:pt x="3507" y="3042"/>
                    <a:pt x="3755" y="3456"/>
                    <a:pt x="3755" y="3908"/>
                  </a:cubicBezTo>
                  <a:lnTo>
                    <a:pt x="3755" y="4617"/>
                  </a:lnTo>
                  <a:lnTo>
                    <a:pt x="1299" y="4617"/>
                  </a:lnTo>
                  <a:lnTo>
                    <a:pt x="1299" y="3908"/>
                  </a:lnTo>
                  <a:cubicBezTo>
                    <a:pt x="1299" y="3456"/>
                    <a:pt x="1547" y="3042"/>
                    <a:pt x="1946" y="2827"/>
                  </a:cubicBezTo>
                  <a:cubicBezTo>
                    <a:pt x="2118" y="2961"/>
                    <a:pt x="2322" y="3027"/>
                    <a:pt x="2527" y="3027"/>
                  </a:cubicBezTo>
                  <a:cubicBezTo>
                    <a:pt x="2732" y="3027"/>
                    <a:pt x="2936" y="2961"/>
                    <a:pt x="3108" y="2827"/>
                  </a:cubicBezTo>
                  <a:close/>
                  <a:moveTo>
                    <a:pt x="4621" y="434"/>
                  </a:moveTo>
                  <a:lnTo>
                    <a:pt x="4621" y="4617"/>
                  </a:lnTo>
                  <a:lnTo>
                    <a:pt x="4188" y="4617"/>
                  </a:lnTo>
                  <a:lnTo>
                    <a:pt x="4188" y="3908"/>
                  </a:lnTo>
                  <a:cubicBezTo>
                    <a:pt x="4188" y="3322"/>
                    <a:pt x="3883" y="2780"/>
                    <a:pt x="3379" y="2480"/>
                  </a:cubicBezTo>
                  <a:cubicBezTo>
                    <a:pt x="3436" y="2356"/>
                    <a:pt x="3464" y="2223"/>
                    <a:pt x="3464" y="2090"/>
                  </a:cubicBezTo>
                  <a:lnTo>
                    <a:pt x="3464" y="1804"/>
                  </a:lnTo>
                  <a:cubicBezTo>
                    <a:pt x="3464" y="1286"/>
                    <a:pt x="3046" y="867"/>
                    <a:pt x="2527" y="867"/>
                  </a:cubicBezTo>
                  <a:cubicBezTo>
                    <a:pt x="2008" y="867"/>
                    <a:pt x="1589" y="1286"/>
                    <a:pt x="1589" y="1804"/>
                  </a:cubicBezTo>
                  <a:lnTo>
                    <a:pt x="1589" y="2090"/>
                  </a:lnTo>
                  <a:cubicBezTo>
                    <a:pt x="1589" y="2228"/>
                    <a:pt x="1618" y="2361"/>
                    <a:pt x="1675" y="2485"/>
                  </a:cubicBezTo>
                  <a:cubicBezTo>
                    <a:pt x="1171" y="2785"/>
                    <a:pt x="866" y="3327"/>
                    <a:pt x="866" y="3912"/>
                  </a:cubicBezTo>
                  <a:lnTo>
                    <a:pt x="866" y="4621"/>
                  </a:lnTo>
                  <a:lnTo>
                    <a:pt x="433" y="4621"/>
                  </a:lnTo>
                  <a:lnTo>
                    <a:pt x="433" y="434"/>
                  </a:lnTo>
                  <a:close/>
                  <a:moveTo>
                    <a:pt x="0" y="1"/>
                  </a:moveTo>
                  <a:lnTo>
                    <a:pt x="0" y="5050"/>
                  </a:lnTo>
                  <a:lnTo>
                    <a:pt x="5054" y="5050"/>
                  </a:lnTo>
                  <a:lnTo>
                    <a:pt x="50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7"/>
            <p:cNvSpPr/>
            <p:nvPr/>
          </p:nvSpPr>
          <p:spPr>
            <a:xfrm>
              <a:off x="6636582" y="1786134"/>
              <a:ext cx="70770" cy="70648"/>
            </a:xfrm>
            <a:custGeom>
              <a:avLst/>
              <a:gdLst/>
              <a:ahLst/>
              <a:cxnLst/>
              <a:rect l="l" t="t" r="r" b="b"/>
              <a:pathLst>
                <a:path w="2747" h="2742" extrusionOk="0">
                  <a:moveTo>
                    <a:pt x="1590" y="429"/>
                  </a:moveTo>
                  <a:lnTo>
                    <a:pt x="1590" y="1152"/>
                  </a:lnTo>
                  <a:lnTo>
                    <a:pt x="2309" y="1152"/>
                  </a:lnTo>
                  <a:lnTo>
                    <a:pt x="2314" y="1585"/>
                  </a:lnTo>
                  <a:lnTo>
                    <a:pt x="1590" y="1585"/>
                  </a:lnTo>
                  <a:lnTo>
                    <a:pt x="1590" y="2309"/>
                  </a:lnTo>
                  <a:lnTo>
                    <a:pt x="1157" y="2309"/>
                  </a:lnTo>
                  <a:lnTo>
                    <a:pt x="1157" y="1585"/>
                  </a:lnTo>
                  <a:lnTo>
                    <a:pt x="434" y="1585"/>
                  </a:lnTo>
                  <a:lnTo>
                    <a:pt x="434" y="1152"/>
                  </a:lnTo>
                  <a:lnTo>
                    <a:pt x="1157" y="1152"/>
                  </a:lnTo>
                  <a:lnTo>
                    <a:pt x="1157" y="429"/>
                  </a:lnTo>
                  <a:close/>
                  <a:moveTo>
                    <a:pt x="724" y="1"/>
                  </a:moveTo>
                  <a:lnTo>
                    <a:pt x="724" y="719"/>
                  </a:lnTo>
                  <a:lnTo>
                    <a:pt x="1" y="719"/>
                  </a:lnTo>
                  <a:lnTo>
                    <a:pt x="1" y="2018"/>
                  </a:lnTo>
                  <a:lnTo>
                    <a:pt x="724" y="2018"/>
                  </a:lnTo>
                  <a:lnTo>
                    <a:pt x="724" y="2742"/>
                  </a:lnTo>
                  <a:lnTo>
                    <a:pt x="2023" y="2742"/>
                  </a:lnTo>
                  <a:lnTo>
                    <a:pt x="2023" y="2018"/>
                  </a:lnTo>
                  <a:lnTo>
                    <a:pt x="2747" y="2018"/>
                  </a:lnTo>
                  <a:lnTo>
                    <a:pt x="2747" y="719"/>
                  </a:lnTo>
                  <a:lnTo>
                    <a:pt x="2023" y="719"/>
                  </a:lnTo>
                  <a:lnTo>
                    <a:pt x="20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7"/>
            <p:cNvSpPr/>
            <p:nvPr/>
          </p:nvSpPr>
          <p:spPr>
            <a:xfrm>
              <a:off x="6791312" y="198684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7"/>
            <p:cNvSpPr/>
            <p:nvPr/>
          </p:nvSpPr>
          <p:spPr>
            <a:xfrm>
              <a:off x="6701684" y="1877599"/>
              <a:ext cx="37175" cy="11182"/>
            </a:xfrm>
            <a:custGeom>
              <a:avLst/>
              <a:gdLst/>
              <a:ahLst/>
              <a:cxnLst/>
              <a:rect l="l" t="t" r="r" b="b"/>
              <a:pathLst>
                <a:path w="1443" h="434" extrusionOk="0">
                  <a:moveTo>
                    <a:pt x="1" y="1"/>
                  </a:moveTo>
                  <a:lnTo>
                    <a:pt x="1" y="434"/>
                  </a:lnTo>
                  <a:lnTo>
                    <a:pt x="1443" y="434"/>
                  </a:lnTo>
                  <a:lnTo>
                    <a:pt x="1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7"/>
            <p:cNvSpPr/>
            <p:nvPr/>
          </p:nvSpPr>
          <p:spPr>
            <a:xfrm>
              <a:off x="6749988" y="1877599"/>
              <a:ext cx="44646" cy="11182"/>
            </a:xfrm>
            <a:custGeom>
              <a:avLst/>
              <a:gdLst/>
              <a:ahLst/>
              <a:cxnLst/>
              <a:rect l="l" t="t" r="r" b="b"/>
              <a:pathLst>
                <a:path w="1733" h="434" extrusionOk="0">
                  <a:moveTo>
                    <a:pt x="1" y="1"/>
                  </a:moveTo>
                  <a:lnTo>
                    <a:pt x="1" y="434"/>
                  </a:lnTo>
                  <a:lnTo>
                    <a:pt x="1733" y="434"/>
                  </a:lnTo>
                  <a:lnTo>
                    <a:pt x="17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7"/>
            <p:cNvSpPr/>
            <p:nvPr/>
          </p:nvSpPr>
          <p:spPr>
            <a:xfrm>
              <a:off x="6645908" y="1877599"/>
              <a:ext cx="44646" cy="11182"/>
            </a:xfrm>
            <a:custGeom>
              <a:avLst/>
              <a:gdLst/>
              <a:ahLst/>
              <a:cxnLst/>
              <a:rect l="l" t="t" r="r" b="b"/>
              <a:pathLst>
                <a:path w="1733" h="434" extrusionOk="0">
                  <a:moveTo>
                    <a:pt x="1" y="1"/>
                  </a:moveTo>
                  <a:lnTo>
                    <a:pt x="1" y="434"/>
                  </a:lnTo>
                  <a:lnTo>
                    <a:pt x="1733" y="434"/>
                  </a:lnTo>
                  <a:lnTo>
                    <a:pt x="17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7"/>
            <p:cNvSpPr/>
            <p:nvPr/>
          </p:nvSpPr>
          <p:spPr>
            <a:xfrm>
              <a:off x="6746304" y="1815815"/>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7"/>
            <p:cNvSpPr/>
            <p:nvPr/>
          </p:nvSpPr>
          <p:spPr>
            <a:xfrm>
              <a:off x="6723994" y="1815815"/>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7"/>
            <p:cNvSpPr/>
            <p:nvPr/>
          </p:nvSpPr>
          <p:spPr>
            <a:xfrm>
              <a:off x="6768615" y="1815815"/>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7"/>
            <p:cNvSpPr/>
            <p:nvPr/>
          </p:nvSpPr>
          <p:spPr>
            <a:xfrm>
              <a:off x="6709155" y="1899912"/>
              <a:ext cx="29704" cy="11182"/>
            </a:xfrm>
            <a:custGeom>
              <a:avLst/>
              <a:gdLst/>
              <a:ahLst/>
              <a:cxnLst/>
              <a:rect l="l" t="t" r="r" b="b"/>
              <a:pathLst>
                <a:path w="1153" h="434" extrusionOk="0">
                  <a:moveTo>
                    <a:pt x="1" y="1"/>
                  </a:moveTo>
                  <a:lnTo>
                    <a:pt x="1" y="434"/>
                  </a:lnTo>
                  <a:lnTo>
                    <a:pt x="1153" y="434"/>
                  </a:lnTo>
                  <a:lnTo>
                    <a:pt x="11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7"/>
            <p:cNvSpPr/>
            <p:nvPr/>
          </p:nvSpPr>
          <p:spPr>
            <a:xfrm>
              <a:off x="6686845" y="1899912"/>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7"/>
            <p:cNvSpPr/>
            <p:nvPr/>
          </p:nvSpPr>
          <p:spPr>
            <a:xfrm>
              <a:off x="6645908" y="1899912"/>
              <a:ext cx="29807" cy="11182"/>
            </a:xfrm>
            <a:custGeom>
              <a:avLst/>
              <a:gdLst/>
              <a:ahLst/>
              <a:cxnLst/>
              <a:rect l="l" t="t" r="r" b="b"/>
              <a:pathLst>
                <a:path w="1157" h="434" extrusionOk="0">
                  <a:moveTo>
                    <a:pt x="1" y="1"/>
                  </a:moveTo>
                  <a:lnTo>
                    <a:pt x="1" y="434"/>
                  </a:lnTo>
                  <a:lnTo>
                    <a:pt x="1157" y="434"/>
                  </a:lnTo>
                  <a:lnTo>
                    <a:pt x="11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7"/>
            <p:cNvSpPr/>
            <p:nvPr/>
          </p:nvSpPr>
          <p:spPr>
            <a:xfrm>
              <a:off x="6749988" y="1899912"/>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7"/>
            <p:cNvSpPr/>
            <p:nvPr/>
          </p:nvSpPr>
          <p:spPr>
            <a:xfrm>
              <a:off x="6772299" y="1899912"/>
              <a:ext cx="22336" cy="11182"/>
            </a:xfrm>
            <a:custGeom>
              <a:avLst/>
              <a:gdLst/>
              <a:ahLst/>
              <a:cxnLst/>
              <a:rect l="l" t="t" r="r" b="b"/>
              <a:pathLst>
                <a:path w="867" h="434" extrusionOk="0">
                  <a:moveTo>
                    <a:pt x="1" y="1"/>
                  </a:moveTo>
                  <a:lnTo>
                    <a:pt x="1" y="434"/>
                  </a:lnTo>
                  <a:lnTo>
                    <a:pt x="867" y="434"/>
                  </a:lnTo>
                  <a:lnTo>
                    <a:pt x="8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7"/>
            <p:cNvSpPr/>
            <p:nvPr/>
          </p:nvSpPr>
          <p:spPr>
            <a:xfrm>
              <a:off x="6731491" y="1922224"/>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7"/>
            <p:cNvSpPr/>
            <p:nvPr/>
          </p:nvSpPr>
          <p:spPr>
            <a:xfrm>
              <a:off x="6709155" y="1922224"/>
              <a:ext cx="11207" cy="11182"/>
            </a:xfrm>
            <a:custGeom>
              <a:avLst/>
              <a:gdLst/>
              <a:ahLst/>
              <a:cxnLst/>
              <a:rect l="l" t="t" r="r" b="b"/>
              <a:pathLst>
                <a:path w="435"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7"/>
            <p:cNvSpPr/>
            <p:nvPr/>
          </p:nvSpPr>
          <p:spPr>
            <a:xfrm>
              <a:off x="6645908" y="1922224"/>
              <a:ext cx="52118" cy="11182"/>
            </a:xfrm>
            <a:custGeom>
              <a:avLst/>
              <a:gdLst/>
              <a:ahLst/>
              <a:cxnLst/>
              <a:rect l="l" t="t" r="r" b="b"/>
              <a:pathLst>
                <a:path w="2023" h="434" extrusionOk="0">
                  <a:moveTo>
                    <a:pt x="1" y="1"/>
                  </a:moveTo>
                  <a:lnTo>
                    <a:pt x="1" y="434"/>
                  </a:lnTo>
                  <a:lnTo>
                    <a:pt x="2023" y="434"/>
                  </a:lnTo>
                  <a:lnTo>
                    <a:pt x="20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47"/>
          <p:cNvGrpSpPr/>
          <p:nvPr/>
        </p:nvGrpSpPr>
        <p:grpSpPr>
          <a:xfrm>
            <a:off x="5969436" y="1742977"/>
            <a:ext cx="382882" cy="380060"/>
            <a:chOff x="5969436" y="1742977"/>
            <a:chExt cx="382882" cy="380060"/>
          </a:xfrm>
        </p:grpSpPr>
        <p:sp>
          <p:nvSpPr>
            <p:cNvPr id="1423" name="Google Shape;1423;p47"/>
            <p:cNvSpPr/>
            <p:nvPr/>
          </p:nvSpPr>
          <p:spPr>
            <a:xfrm>
              <a:off x="6125480" y="1742977"/>
              <a:ext cx="170574" cy="100818"/>
            </a:xfrm>
            <a:custGeom>
              <a:avLst/>
              <a:gdLst/>
              <a:ahLst/>
              <a:cxnLst/>
              <a:rect l="l" t="t" r="r" b="b"/>
              <a:pathLst>
                <a:path w="6621" h="3913" extrusionOk="0">
                  <a:moveTo>
                    <a:pt x="1" y="1"/>
                  </a:moveTo>
                  <a:lnTo>
                    <a:pt x="1" y="3912"/>
                  </a:lnTo>
                  <a:lnTo>
                    <a:pt x="434" y="3912"/>
                  </a:lnTo>
                  <a:lnTo>
                    <a:pt x="434" y="434"/>
                  </a:lnTo>
                  <a:lnTo>
                    <a:pt x="6620" y="434"/>
                  </a:lnTo>
                  <a:lnTo>
                    <a:pt x="66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7"/>
            <p:cNvSpPr/>
            <p:nvPr/>
          </p:nvSpPr>
          <p:spPr>
            <a:xfrm>
              <a:off x="6125480" y="1742977"/>
              <a:ext cx="226839" cy="200246"/>
            </a:xfrm>
            <a:custGeom>
              <a:avLst/>
              <a:gdLst/>
              <a:ahLst/>
              <a:cxnLst/>
              <a:rect l="l" t="t" r="r" b="b"/>
              <a:pathLst>
                <a:path w="8805" h="7772" extrusionOk="0">
                  <a:moveTo>
                    <a:pt x="7053" y="1"/>
                  </a:moveTo>
                  <a:lnTo>
                    <a:pt x="7053" y="434"/>
                  </a:lnTo>
                  <a:lnTo>
                    <a:pt x="8371" y="434"/>
                  </a:lnTo>
                  <a:lnTo>
                    <a:pt x="8371" y="5483"/>
                  </a:lnTo>
                  <a:lnTo>
                    <a:pt x="5597" y="5483"/>
                  </a:lnTo>
                  <a:lnTo>
                    <a:pt x="2080" y="7096"/>
                  </a:lnTo>
                  <a:lnTo>
                    <a:pt x="2080" y="5483"/>
                  </a:lnTo>
                  <a:lnTo>
                    <a:pt x="434" y="5483"/>
                  </a:lnTo>
                  <a:lnTo>
                    <a:pt x="434" y="4345"/>
                  </a:lnTo>
                  <a:lnTo>
                    <a:pt x="1" y="4345"/>
                  </a:lnTo>
                  <a:lnTo>
                    <a:pt x="1" y="5916"/>
                  </a:lnTo>
                  <a:lnTo>
                    <a:pt x="1647" y="5916"/>
                  </a:lnTo>
                  <a:lnTo>
                    <a:pt x="1647" y="7772"/>
                  </a:lnTo>
                  <a:lnTo>
                    <a:pt x="5692" y="5916"/>
                  </a:lnTo>
                  <a:lnTo>
                    <a:pt x="8804" y="5916"/>
                  </a:lnTo>
                  <a:lnTo>
                    <a:pt x="88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7"/>
            <p:cNvSpPr/>
            <p:nvPr/>
          </p:nvSpPr>
          <p:spPr>
            <a:xfrm>
              <a:off x="5969436" y="1829445"/>
              <a:ext cx="248016" cy="224362"/>
            </a:xfrm>
            <a:custGeom>
              <a:avLst/>
              <a:gdLst/>
              <a:ahLst/>
              <a:cxnLst/>
              <a:rect l="l" t="t" r="r" b="b"/>
              <a:pathLst>
                <a:path w="9627" h="8708" extrusionOk="0">
                  <a:moveTo>
                    <a:pt x="2009" y="439"/>
                  </a:moveTo>
                  <a:cubicBezTo>
                    <a:pt x="2175" y="439"/>
                    <a:pt x="2341" y="502"/>
                    <a:pt x="2470" y="628"/>
                  </a:cubicBezTo>
                  <a:lnTo>
                    <a:pt x="2927" y="1089"/>
                  </a:lnTo>
                  <a:lnTo>
                    <a:pt x="1194" y="2826"/>
                  </a:lnTo>
                  <a:lnTo>
                    <a:pt x="733" y="2365"/>
                  </a:lnTo>
                  <a:cubicBezTo>
                    <a:pt x="481" y="2112"/>
                    <a:pt x="481" y="1698"/>
                    <a:pt x="733" y="1446"/>
                  </a:cubicBezTo>
                  <a:lnTo>
                    <a:pt x="1551" y="628"/>
                  </a:lnTo>
                  <a:cubicBezTo>
                    <a:pt x="1677" y="502"/>
                    <a:pt x="1843" y="439"/>
                    <a:pt x="2009" y="439"/>
                  </a:cubicBezTo>
                  <a:close/>
                  <a:moveTo>
                    <a:pt x="2008" y="1"/>
                  </a:moveTo>
                  <a:cubicBezTo>
                    <a:pt x="1731" y="1"/>
                    <a:pt x="1454" y="107"/>
                    <a:pt x="1242" y="318"/>
                  </a:cubicBezTo>
                  <a:lnTo>
                    <a:pt x="424" y="1137"/>
                  </a:lnTo>
                  <a:cubicBezTo>
                    <a:pt x="0" y="1556"/>
                    <a:pt x="0" y="2241"/>
                    <a:pt x="424" y="2664"/>
                  </a:cubicBezTo>
                  <a:lnTo>
                    <a:pt x="3407" y="5648"/>
                  </a:lnTo>
                  <a:lnTo>
                    <a:pt x="3712" y="5344"/>
                  </a:lnTo>
                  <a:lnTo>
                    <a:pt x="1499" y="3131"/>
                  </a:lnTo>
                  <a:lnTo>
                    <a:pt x="3236" y="1394"/>
                  </a:lnTo>
                  <a:lnTo>
                    <a:pt x="7333" y="5491"/>
                  </a:lnTo>
                  <a:lnTo>
                    <a:pt x="7942" y="7328"/>
                  </a:lnTo>
                  <a:lnTo>
                    <a:pt x="9322" y="8708"/>
                  </a:lnTo>
                  <a:lnTo>
                    <a:pt x="9627" y="8403"/>
                  </a:lnTo>
                  <a:lnTo>
                    <a:pt x="8318" y="7095"/>
                  </a:lnTo>
                  <a:lnTo>
                    <a:pt x="7709" y="5258"/>
                  </a:lnTo>
                  <a:lnTo>
                    <a:pt x="2770" y="318"/>
                  </a:lnTo>
                  <a:cubicBezTo>
                    <a:pt x="2560" y="107"/>
                    <a:pt x="2284" y="1"/>
                    <a:pt x="20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7"/>
            <p:cNvSpPr/>
            <p:nvPr/>
          </p:nvSpPr>
          <p:spPr>
            <a:xfrm>
              <a:off x="6065170" y="1975068"/>
              <a:ext cx="202545" cy="147968"/>
            </a:xfrm>
            <a:custGeom>
              <a:avLst/>
              <a:gdLst/>
              <a:ahLst/>
              <a:cxnLst/>
              <a:rect l="l" t="t" r="r" b="b"/>
              <a:pathLst>
                <a:path w="7862" h="5743" extrusionOk="0">
                  <a:moveTo>
                    <a:pt x="6786" y="4231"/>
                  </a:moveTo>
                  <a:lnTo>
                    <a:pt x="7243" y="4693"/>
                  </a:lnTo>
                  <a:cubicBezTo>
                    <a:pt x="7386" y="4831"/>
                    <a:pt x="7386" y="5064"/>
                    <a:pt x="7243" y="5202"/>
                  </a:cubicBezTo>
                  <a:cubicBezTo>
                    <a:pt x="7174" y="5274"/>
                    <a:pt x="7083" y="5309"/>
                    <a:pt x="6991" y="5309"/>
                  </a:cubicBezTo>
                  <a:cubicBezTo>
                    <a:pt x="6898" y="5309"/>
                    <a:pt x="6806" y="5274"/>
                    <a:pt x="6734" y="5202"/>
                  </a:cubicBezTo>
                  <a:lnTo>
                    <a:pt x="6277" y="4745"/>
                  </a:lnTo>
                  <a:lnTo>
                    <a:pt x="6786" y="4231"/>
                  </a:lnTo>
                  <a:close/>
                  <a:moveTo>
                    <a:pt x="310" y="1"/>
                  </a:moveTo>
                  <a:lnTo>
                    <a:pt x="1" y="310"/>
                  </a:lnTo>
                  <a:lnTo>
                    <a:pt x="1647" y="1957"/>
                  </a:lnTo>
                  <a:lnTo>
                    <a:pt x="3484" y="2566"/>
                  </a:lnTo>
                  <a:lnTo>
                    <a:pt x="6430" y="5511"/>
                  </a:lnTo>
                  <a:cubicBezTo>
                    <a:pt x="6584" y="5666"/>
                    <a:pt x="6785" y="5743"/>
                    <a:pt x="6986" y="5743"/>
                  </a:cubicBezTo>
                  <a:cubicBezTo>
                    <a:pt x="7189" y="5743"/>
                    <a:pt x="7393" y="5664"/>
                    <a:pt x="7548" y="5507"/>
                  </a:cubicBezTo>
                  <a:cubicBezTo>
                    <a:pt x="7862" y="5197"/>
                    <a:pt x="7862" y="4698"/>
                    <a:pt x="7548" y="4388"/>
                  </a:cubicBezTo>
                  <a:lnTo>
                    <a:pt x="6220" y="3056"/>
                  </a:lnTo>
                  <a:lnTo>
                    <a:pt x="5916" y="3361"/>
                  </a:lnTo>
                  <a:lnTo>
                    <a:pt x="6482" y="3927"/>
                  </a:lnTo>
                  <a:lnTo>
                    <a:pt x="5968" y="4436"/>
                  </a:lnTo>
                  <a:lnTo>
                    <a:pt x="3717" y="2190"/>
                  </a:lnTo>
                  <a:lnTo>
                    <a:pt x="1880" y="1576"/>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7"/>
            <p:cNvSpPr/>
            <p:nvPr/>
          </p:nvSpPr>
          <p:spPr>
            <a:xfrm>
              <a:off x="6034409" y="1891719"/>
              <a:ext cx="84115" cy="84123"/>
            </a:xfrm>
            <a:custGeom>
              <a:avLst/>
              <a:gdLst/>
              <a:ahLst/>
              <a:cxnLst/>
              <a:rect l="l" t="t" r="r" b="b"/>
              <a:pathLst>
                <a:path w="3265" h="3265" extrusionOk="0">
                  <a:moveTo>
                    <a:pt x="1123" y="614"/>
                  </a:moveTo>
                  <a:lnTo>
                    <a:pt x="2651" y="2141"/>
                  </a:lnTo>
                  <a:lnTo>
                    <a:pt x="2142" y="2651"/>
                  </a:lnTo>
                  <a:lnTo>
                    <a:pt x="609" y="1123"/>
                  </a:lnTo>
                  <a:lnTo>
                    <a:pt x="1123" y="614"/>
                  </a:lnTo>
                  <a:close/>
                  <a:moveTo>
                    <a:pt x="1123" y="0"/>
                  </a:moveTo>
                  <a:lnTo>
                    <a:pt x="0" y="1123"/>
                  </a:lnTo>
                  <a:lnTo>
                    <a:pt x="2142" y="3264"/>
                  </a:lnTo>
                  <a:lnTo>
                    <a:pt x="3265" y="2141"/>
                  </a:lnTo>
                  <a:lnTo>
                    <a:pt x="11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7"/>
            <p:cNvSpPr/>
            <p:nvPr/>
          </p:nvSpPr>
          <p:spPr>
            <a:xfrm>
              <a:off x="6229560" y="1786134"/>
              <a:ext cx="44286" cy="72503"/>
            </a:xfrm>
            <a:custGeom>
              <a:avLst/>
              <a:gdLst/>
              <a:ahLst/>
              <a:cxnLst/>
              <a:rect l="l" t="t" r="r" b="b"/>
              <a:pathLst>
                <a:path w="1719" h="2814" extrusionOk="0">
                  <a:moveTo>
                    <a:pt x="1" y="1"/>
                  </a:moveTo>
                  <a:lnTo>
                    <a:pt x="1" y="2813"/>
                  </a:lnTo>
                  <a:lnTo>
                    <a:pt x="434" y="2813"/>
                  </a:lnTo>
                  <a:lnTo>
                    <a:pt x="434" y="1733"/>
                  </a:lnTo>
                  <a:lnTo>
                    <a:pt x="1314" y="1733"/>
                  </a:lnTo>
                  <a:lnTo>
                    <a:pt x="1314" y="1300"/>
                  </a:lnTo>
                  <a:lnTo>
                    <a:pt x="434" y="1300"/>
                  </a:lnTo>
                  <a:lnTo>
                    <a:pt x="434" y="434"/>
                  </a:lnTo>
                  <a:lnTo>
                    <a:pt x="1719" y="434"/>
                  </a:lnTo>
                  <a:lnTo>
                    <a:pt x="17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7"/>
            <p:cNvSpPr/>
            <p:nvPr/>
          </p:nvSpPr>
          <p:spPr>
            <a:xfrm>
              <a:off x="6183471" y="1771190"/>
              <a:ext cx="39133" cy="33520"/>
            </a:xfrm>
            <a:custGeom>
              <a:avLst/>
              <a:gdLst/>
              <a:ahLst/>
              <a:cxnLst/>
              <a:rect l="l" t="t" r="r" b="b"/>
              <a:pathLst>
                <a:path w="1519" h="1301" extrusionOk="0">
                  <a:moveTo>
                    <a:pt x="653" y="433"/>
                  </a:moveTo>
                  <a:cubicBezTo>
                    <a:pt x="772" y="433"/>
                    <a:pt x="867" y="533"/>
                    <a:pt x="867" y="652"/>
                  </a:cubicBezTo>
                  <a:cubicBezTo>
                    <a:pt x="867" y="781"/>
                    <a:pt x="760" y="869"/>
                    <a:pt x="648" y="869"/>
                  </a:cubicBezTo>
                  <a:cubicBezTo>
                    <a:pt x="594" y="869"/>
                    <a:pt x="540" y="849"/>
                    <a:pt x="496" y="804"/>
                  </a:cubicBezTo>
                  <a:cubicBezTo>
                    <a:pt x="362" y="666"/>
                    <a:pt x="458" y="433"/>
                    <a:pt x="653" y="433"/>
                  </a:cubicBezTo>
                  <a:close/>
                  <a:moveTo>
                    <a:pt x="653" y="0"/>
                  </a:moveTo>
                  <a:cubicBezTo>
                    <a:pt x="291" y="0"/>
                    <a:pt x="1" y="295"/>
                    <a:pt x="1" y="652"/>
                  </a:cubicBezTo>
                  <a:cubicBezTo>
                    <a:pt x="1" y="1042"/>
                    <a:pt x="321" y="1301"/>
                    <a:pt x="655" y="1301"/>
                  </a:cubicBezTo>
                  <a:cubicBezTo>
                    <a:pt x="814" y="1301"/>
                    <a:pt x="977" y="1241"/>
                    <a:pt x="1109" y="1109"/>
                  </a:cubicBezTo>
                  <a:cubicBezTo>
                    <a:pt x="1519" y="700"/>
                    <a:pt x="1228" y="0"/>
                    <a:pt x="6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7"/>
            <p:cNvSpPr/>
            <p:nvPr/>
          </p:nvSpPr>
          <p:spPr>
            <a:xfrm>
              <a:off x="6147790" y="1845239"/>
              <a:ext cx="27875" cy="27981"/>
            </a:xfrm>
            <a:custGeom>
              <a:avLst/>
              <a:gdLst/>
              <a:ahLst/>
              <a:cxnLst/>
              <a:rect l="l" t="t" r="r" b="b"/>
              <a:pathLst>
                <a:path w="1082" h="1086" extrusionOk="0">
                  <a:moveTo>
                    <a:pt x="1" y="0"/>
                  </a:moveTo>
                  <a:lnTo>
                    <a:pt x="1" y="1085"/>
                  </a:lnTo>
                  <a:lnTo>
                    <a:pt x="1081" y="1085"/>
                  </a:lnTo>
                  <a:lnTo>
                    <a:pt x="1081" y="648"/>
                  </a:lnTo>
                  <a:lnTo>
                    <a:pt x="434" y="64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7"/>
            <p:cNvSpPr/>
            <p:nvPr/>
          </p:nvSpPr>
          <p:spPr>
            <a:xfrm>
              <a:off x="6147790" y="1822926"/>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7"/>
            <p:cNvSpPr/>
            <p:nvPr/>
          </p:nvSpPr>
          <p:spPr>
            <a:xfrm>
              <a:off x="6318956" y="1804298"/>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7"/>
            <p:cNvSpPr/>
            <p:nvPr/>
          </p:nvSpPr>
          <p:spPr>
            <a:xfrm>
              <a:off x="6302030" y="1765290"/>
              <a:ext cx="28107" cy="27878"/>
            </a:xfrm>
            <a:custGeom>
              <a:avLst/>
              <a:gdLst/>
              <a:ahLst/>
              <a:cxnLst/>
              <a:rect l="l" t="t" r="r" b="b"/>
              <a:pathLst>
                <a:path w="1091" h="1082" extrusionOk="0">
                  <a:moveTo>
                    <a:pt x="0" y="1"/>
                  </a:moveTo>
                  <a:lnTo>
                    <a:pt x="0" y="434"/>
                  </a:lnTo>
                  <a:lnTo>
                    <a:pt x="657" y="434"/>
                  </a:lnTo>
                  <a:lnTo>
                    <a:pt x="657" y="1081"/>
                  </a:lnTo>
                  <a:lnTo>
                    <a:pt x="1090" y="1081"/>
                  </a:lnTo>
                  <a:lnTo>
                    <a:pt x="10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47"/>
          <p:cNvGrpSpPr/>
          <p:nvPr/>
        </p:nvGrpSpPr>
        <p:grpSpPr>
          <a:xfrm>
            <a:off x="2204273" y="3513419"/>
            <a:ext cx="300983" cy="380111"/>
            <a:chOff x="2204273" y="3513419"/>
            <a:chExt cx="300983" cy="380111"/>
          </a:xfrm>
        </p:grpSpPr>
        <p:sp>
          <p:nvSpPr>
            <p:cNvPr id="1435" name="Google Shape;1435;p47"/>
            <p:cNvSpPr/>
            <p:nvPr/>
          </p:nvSpPr>
          <p:spPr>
            <a:xfrm>
              <a:off x="2211873" y="3568479"/>
              <a:ext cx="293383" cy="325051"/>
            </a:xfrm>
            <a:custGeom>
              <a:avLst/>
              <a:gdLst/>
              <a:ahLst/>
              <a:cxnLst/>
              <a:rect l="l" t="t" r="r" b="b"/>
              <a:pathLst>
                <a:path w="11388" h="12616" extrusionOk="0">
                  <a:moveTo>
                    <a:pt x="9508" y="1"/>
                  </a:moveTo>
                  <a:lnTo>
                    <a:pt x="9303" y="381"/>
                  </a:lnTo>
                  <a:lnTo>
                    <a:pt x="10955" y="1271"/>
                  </a:lnTo>
                  <a:lnTo>
                    <a:pt x="10955" y="5073"/>
                  </a:lnTo>
                  <a:cubicBezTo>
                    <a:pt x="10950" y="8385"/>
                    <a:pt x="8737" y="11288"/>
                    <a:pt x="5544" y="12169"/>
                  </a:cubicBezTo>
                  <a:cubicBezTo>
                    <a:pt x="3065" y="11479"/>
                    <a:pt x="1123" y="9551"/>
                    <a:pt x="414" y="7077"/>
                  </a:cubicBezTo>
                  <a:lnTo>
                    <a:pt x="0" y="7196"/>
                  </a:lnTo>
                  <a:cubicBezTo>
                    <a:pt x="747" y="9837"/>
                    <a:pt x="2836" y="11893"/>
                    <a:pt x="5492" y="12602"/>
                  </a:cubicBezTo>
                  <a:lnTo>
                    <a:pt x="5544" y="12616"/>
                  </a:lnTo>
                  <a:lnTo>
                    <a:pt x="5601" y="12602"/>
                  </a:lnTo>
                  <a:cubicBezTo>
                    <a:pt x="9013" y="11688"/>
                    <a:pt x="11383" y="8600"/>
                    <a:pt x="11388" y="5069"/>
                  </a:cubicBezTo>
                  <a:lnTo>
                    <a:pt x="11388" y="1014"/>
                  </a:lnTo>
                  <a:lnTo>
                    <a:pt x="95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7"/>
            <p:cNvSpPr/>
            <p:nvPr/>
          </p:nvSpPr>
          <p:spPr>
            <a:xfrm>
              <a:off x="2204273" y="3513419"/>
              <a:ext cx="242013" cy="228587"/>
            </a:xfrm>
            <a:custGeom>
              <a:avLst/>
              <a:gdLst/>
              <a:ahLst/>
              <a:cxnLst/>
              <a:rect l="l" t="t" r="r" b="b"/>
              <a:pathLst>
                <a:path w="9394" h="8872" extrusionOk="0">
                  <a:moveTo>
                    <a:pt x="5844" y="1"/>
                  </a:moveTo>
                  <a:lnTo>
                    <a:pt x="0" y="3151"/>
                  </a:lnTo>
                  <a:lnTo>
                    <a:pt x="0" y="7206"/>
                  </a:lnTo>
                  <a:cubicBezTo>
                    <a:pt x="0" y="7767"/>
                    <a:pt x="62" y="8324"/>
                    <a:pt x="181" y="8871"/>
                  </a:cubicBezTo>
                  <a:lnTo>
                    <a:pt x="600" y="8776"/>
                  </a:lnTo>
                  <a:cubicBezTo>
                    <a:pt x="490" y="8262"/>
                    <a:pt x="433" y="7734"/>
                    <a:pt x="433" y="7206"/>
                  </a:cubicBezTo>
                  <a:lnTo>
                    <a:pt x="433" y="3408"/>
                  </a:lnTo>
                  <a:lnTo>
                    <a:pt x="5839" y="491"/>
                  </a:lnTo>
                  <a:lnTo>
                    <a:pt x="9189" y="2295"/>
                  </a:lnTo>
                  <a:lnTo>
                    <a:pt x="9394" y="1914"/>
                  </a:lnTo>
                  <a:lnTo>
                    <a:pt x="58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7"/>
            <p:cNvSpPr/>
            <p:nvPr/>
          </p:nvSpPr>
          <p:spPr>
            <a:xfrm>
              <a:off x="2233925" y="3547146"/>
              <a:ext cx="241678" cy="315364"/>
            </a:xfrm>
            <a:custGeom>
              <a:avLst/>
              <a:gdLst/>
              <a:ahLst/>
              <a:cxnLst/>
              <a:rect l="l" t="t" r="r" b="b"/>
              <a:pathLst>
                <a:path w="9381" h="12240" extrusionOk="0">
                  <a:moveTo>
                    <a:pt x="4688" y="1"/>
                  </a:moveTo>
                  <a:lnTo>
                    <a:pt x="1" y="2527"/>
                  </a:lnTo>
                  <a:lnTo>
                    <a:pt x="1" y="5897"/>
                  </a:lnTo>
                  <a:cubicBezTo>
                    <a:pt x="5" y="8785"/>
                    <a:pt x="1871" y="11341"/>
                    <a:pt x="4626" y="12221"/>
                  </a:cubicBezTo>
                  <a:lnTo>
                    <a:pt x="4688" y="12240"/>
                  </a:lnTo>
                  <a:lnTo>
                    <a:pt x="4755" y="12221"/>
                  </a:lnTo>
                  <a:cubicBezTo>
                    <a:pt x="6420" y="11688"/>
                    <a:pt x="7810" y="10522"/>
                    <a:pt x="8623" y="8971"/>
                  </a:cubicBezTo>
                  <a:lnTo>
                    <a:pt x="8238" y="8771"/>
                  </a:lnTo>
                  <a:cubicBezTo>
                    <a:pt x="7496" y="10198"/>
                    <a:pt x="6220" y="11283"/>
                    <a:pt x="4693" y="11788"/>
                  </a:cubicBezTo>
                  <a:cubicBezTo>
                    <a:pt x="2147" y="10950"/>
                    <a:pt x="429" y="8571"/>
                    <a:pt x="438" y="5892"/>
                  </a:cubicBezTo>
                  <a:lnTo>
                    <a:pt x="438" y="2784"/>
                  </a:lnTo>
                  <a:lnTo>
                    <a:pt x="4693" y="491"/>
                  </a:lnTo>
                  <a:lnTo>
                    <a:pt x="8947" y="2784"/>
                  </a:lnTo>
                  <a:lnTo>
                    <a:pt x="8947" y="5892"/>
                  </a:lnTo>
                  <a:cubicBezTo>
                    <a:pt x="8947" y="6758"/>
                    <a:pt x="8766" y="7610"/>
                    <a:pt x="8419" y="8395"/>
                  </a:cubicBezTo>
                  <a:lnTo>
                    <a:pt x="8814" y="8571"/>
                  </a:lnTo>
                  <a:cubicBezTo>
                    <a:pt x="9190" y="7729"/>
                    <a:pt x="9380" y="6815"/>
                    <a:pt x="9380" y="5897"/>
                  </a:cubicBezTo>
                  <a:lnTo>
                    <a:pt x="9380" y="2527"/>
                  </a:lnTo>
                  <a:lnTo>
                    <a:pt x="468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7"/>
            <p:cNvSpPr/>
            <p:nvPr/>
          </p:nvSpPr>
          <p:spPr>
            <a:xfrm>
              <a:off x="2263346" y="3619777"/>
              <a:ext cx="175108" cy="167266"/>
            </a:xfrm>
            <a:custGeom>
              <a:avLst/>
              <a:gdLst/>
              <a:ahLst/>
              <a:cxnLst/>
              <a:rect l="l" t="t" r="r" b="b"/>
              <a:pathLst>
                <a:path w="6797" h="6492" extrusionOk="0">
                  <a:moveTo>
                    <a:pt x="3550" y="0"/>
                  </a:moveTo>
                  <a:cubicBezTo>
                    <a:pt x="2710" y="0"/>
                    <a:pt x="1879" y="326"/>
                    <a:pt x="1252" y="951"/>
                  </a:cubicBezTo>
                  <a:cubicBezTo>
                    <a:pt x="215" y="1988"/>
                    <a:pt x="1" y="3596"/>
                    <a:pt x="738" y="4867"/>
                  </a:cubicBezTo>
                  <a:cubicBezTo>
                    <a:pt x="1327" y="5891"/>
                    <a:pt x="2409" y="6491"/>
                    <a:pt x="3547" y="6491"/>
                  </a:cubicBezTo>
                  <a:cubicBezTo>
                    <a:pt x="3826" y="6491"/>
                    <a:pt x="4109" y="6455"/>
                    <a:pt x="4388" y="6380"/>
                  </a:cubicBezTo>
                  <a:cubicBezTo>
                    <a:pt x="5806" y="5999"/>
                    <a:pt x="6796" y="4715"/>
                    <a:pt x="6796" y="3244"/>
                  </a:cubicBezTo>
                  <a:lnTo>
                    <a:pt x="6796" y="3244"/>
                  </a:lnTo>
                  <a:lnTo>
                    <a:pt x="6791" y="3249"/>
                  </a:lnTo>
                  <a:cubicBezTo>
                    <a:pt x="6796" y="2573"/>
                    <a:pt x="6587" y="1912"/>
                    <a:pt x="6192" y="1365"/>
                  </a:cubicBezTo>
                  <a:lnTo>
                    <a:pt x="5840" y="1617"/>
                  </a:lnTo>
                  <a:cubicBezTo>
                    <a:pt x="6672" y="2783"/>
                    <a:pt x="6487" y="4396"/>
                    <a:pt x="5416" y="5348"/>
                  </a:cubicBezTo>
                  <a:cubicBezTo>
                    <a:pt x="4884" y="5819"/>
                    <a:pt x="4218" y="6053"/>
                    <a:pt x="3554" y="6053"/>
                  </a:cubicBezTo>
                  <a:cubicBezTo>
                    <a:pt x="2875" y="6053"/>
                    <a:pt x="2197" y="5809"/>
                    <a:pt x="1662" y="5324"/>
                  </a:cubicBezTo>
                  <a:cubicBezTo>
                    <a:pt x="600" y="4358"/>
                    <a:pt x="434" y="2745"/>
                    <a:pt x="1281" y="1588"/>
                  </a:cubicBezTo>
                  <a:cubicBezTo>
                    <a:pt x="1827" y="839"/>
                    <a:pt x="2680" y="435"/>
                    <a:pt x="3550" y="435"/>
                  </a:cubicBezTo>
                  <a:cubicBezTo>
                    <a:pt x="4029" y="435"/>
                    <a:pt x="4514" y="557"/>
                    <a:pt x="4955" y="812"/>
                  </a:cubicBezTo>
                  <a:lnTo>
                    <a:pt x="5173" y="437"/>
                  </a:lnTo>
                  <a:cubicBezTo>
                    <a:pt x="4666" y="143"/>
                    <a:pt x="4106" y="0"/>
                    <a:pt x="3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7"/>
            <p:cNvSpPr/>
            <p:nvPr/>
          </p:nvSpPr>
          <p:spPr>
            <a:xfrm>
              <a:off x="2399552" y="3637761"/>
              <a:ext cx="15715" cy="15717"/>
            </a:xfrm>
            <a:custGeom>
              <a:avLst/>
              <a:gdLst/>
              <a:ahLst/>
              <a:cxnLst/>
              <a:rect l="l" t="t" r="r" b="b"/>
              <a:pathLst>
                <a:path w="610" h="610" extrusionOk="0">
                  <a:moveTo>
                    <a:pt x="267" y="0"/>
                  </a:moveTo>
                  <a:lnTo>
                    <a:pt x="1" y="338"/>
                  </a:lnTo>
                  <a:cubicBezTo>
                    <a:pt x="105" y="419"/>
                    <a:pt x="205" y="509"/>
                    <a:pt x="296" y="609"/>
                  </a:cubicBezTo>
                  <a:lnTo>
                    <a:pt x="610" y="310"/>
                  </a:lnTo>
                  <a:cubicBezTo>
                    <a:pt x="500" y="200"/>
                    <a:pt x="386" y="95"/>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7"/>
            <p:cNvSpPr/>
            <p:nvPr/>
          </p:nvSpPr>
          <p:spPr>
            <a:xfrm>
              <a:off x="2304540" y="3653194"/>
              <a:ext cx="100448" cy="100458"/>
            </a:xfrm>
            <a:custGeom>
              <a:avLst/>
              <a:gdLst/>
              <a:ahLst/>
              <a:cxnLst/>
              <a:rect l="l" t="t" r="r" b="b"/>
              <a:pathLst>
                <a:path w="3899" h="3899" extrusionOk="0">
                  <a:moveTo>
                    <a:pt x="2451" y="434"/>
                  </a:moveTo>
                  <a:lnTo>
                    <a:pt x="2451" y="1443"/>
                  </a:lnTo>
                  <a:lnTo>
                    <a:pt x="3465" y="1443"/>
                  </a:lnTo>
                  <a:lnTo>
                    <a:pt x="3465" y="2456"/>
                  </a:lnTo>
                  <a:lnTo>
                    <a:pt x="2451" y="2456"/>
                  </a:lnTo>
                  <a:lnTo>
                    <a:pt x="2451" y="3465"/>
                  </a:lnTo>
                  <a:lnTo>
                    <a:pt x="1443" y="3465"/>
                  </a:lnTo>
                  <a:lnTo>
                    <a:pt x="1443" y="2456"/>
                  </a:lnTo>
                  <a:lnTo>
                    <a:pt x="429" y="2456"/>
                  </a:lnTo>
                  <a:lnTo>
                    <a:pt x="429" y="1443"/>
                  </a:lnTo>
                  <a:lnTo>
                    <a:pt x="1443" y="1443"/>
                  </a:lnTo>
                  <a:lnTo>
                    <a:pt x="1443" y="434"/>
                  </a:lnTo>
                  <a:close/>
                  <a:moveTo>
                    <a:pt x="1010" y="1"/>
                  </a:moveTo>
                  <a:lnTo>
                    <a:pt x="1010" y="1014"/>
                  </a:lnTo>
                  <a:lnTo>
                    <a:pt x="1" y="1014"/>
                  </a:lnTo>
                  <a:lnTo>
                    <a:pt x="1" y="2889"/>
                  </a:lnTo>
                  <a:lnTo>
                    <a:pt x="1010" y="2889"/>
                  </a:lnTo>
                  <a:lnTo>
                    <a:pt x="1010" y="3898"/>
                  </a:lnTo>
                  <a:lnTo>
                    <a:pt x="2884" y="3898"/>
                  </a:lnTo>
                  <a:lnTo>
                    <a:pt x="2884" y="2889"/>
                  </a:lnTo>
                  <a:lnTo>
                    <a:pt x="3898" y="2889"/>
                  </a:lnTo>
                  <a:lnTo>
                    <a:pt x="3898" y="1014"/>
                  </a:lnTo>
                  <a:lnTo>
                    <a:pt x="2884" y="1014"/>
                  </a:lnTo>
                  <a:lnTo>
                    <a:pt x="28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7"/>
            <p:cNvSpPr/>
            <p:nvPr/>
          </p:nvSpPr>
          <p:spPr>
            <a:xfrm>
              <a:off x="2302711" y="3798973"/>
              <a:ext cx="23444" cy="22106"/>
            </a:xfrm>
            <a:custGeom>
              <a:avLst/>
              <a:gdLst/>
              <a:ahLst/>
              <a:cxnLst/>
              <a:rect l="l" t="t" r="r" b="b"/>
              <a:pathLst>
                <a:path w="910" h="858" extrusionOk="0">
                  <a:moveTo>
                    <a:pt x="300" y="1"/>
                  </a:moveTo>
                  <a:lnTo>
                    <a:pt x="0" y="315"/>
                  </a:lnTo>
                  <a:cubicBezTo>
                    <a:pt x="205" y="510"/>
                    <a:pt x="429" y="691"/>
                    <a:pt x="662" y="858"/>
                  </a:cubicBezTo>
                  <a:lnTo>
                    <a:pt x="909" y="501"/>
                  </a:lnTo>
                  <a:cubicBezTo>
                    <a:pt x="695" y="348"/>
                    <a:pt x="490" y="182"/>
                    <a:pt x="3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7"/>
            <p:cNvSpPr/>
            <p:nvPr/>
          </p:nvSpPr>
          <p:spPr>
            <a:xfrm>
              <a:off x="2329427" y="3817627"/>
              <a:ext cx="15097" cy="15098"/>
            </a:xfrm>
            <a:custGeom>
              <a:avLst/>
              <a:gdLst/>
              <a:ahLst/>
              <a:cxnLst/>
              <a:rect l="l" t="t" r="r" b="b"/>
              <a:pathLst>
                <a:path w="586" h="586" extrusionOk="0">
                  <a:moveTo>
                    <a:pt x="220" y="0"/>
                  </a:moveTo>
                  <a:lnTo>
                    <a:pt x="1" y="376"/>
                  </a:lnTo>
                  <a:cubicBezTo>
                    <a:pt x="129" y="452"/>
                    <a:pt x="262" y="524"/>
                    <a:pt x="396" y="586"/>
                  </a:cubicBezTo>
                  <a:lnTo>
                    <a:pt x="586" y="200"/>
                  </a:lnTo>
                  <a:cubicBezTo>
                    <a:pt x="462" y="138"/>
                    <a:pt x="339" y="72"/>
                    <a:pt x="2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7"/>
            <p:cNvSpPr/>
            <p:nvPr/>
          </p:nvSpPr>
          <p:spPr>
            <a:xfrm>
              <a:off x="2422249" y="3611764"/>
              <a:ext cx="15097" cy="15098"/>
            </a:xfrm>
            <a:custGeom>
              <a:avLst/>
              <a:gdLst/>
              <a:ahLst/>
              <a:cxnLst/>
              <a:rect l="l" t="t" r="r" b="b"/>
              <a:pathLst>
                <a:path w="586" h="586" extrusionOk="0">
                  <a:moveTo>
                    <a:pt x="205" y="0"/>
                  </a:moveTo>
                  <a:lnTo>
                    <a:pt x="0" y="381"/>
                  </a:lnTo>
                  <a:lnTo>
                    <a:pt x="381" y="586"/>
                  </a:lnTo>
                  <a:lnTo>
                    <a:pt x="585" y="205"/>
                  </a:lnTo>
                  <a:lnTo>
                    <a:pt x="2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7"/>
            <p:cNvSpPr/>
            <p:nvPr/>
          </p:nvSpPr>
          <p:spPr>
            <a:xfrm>
              <a:off x="2402489" y="3601226"/>
              <a:ext cx="15123" cy="15098"/>
            </a:xfrm>
            <a:custGeom>
              <a:avLst/>
              <a:gdLst/>
              <a:ahLst/>
              <a:cxnLst/>
              <a:rect l="l" t="t" r="r" b="b"/>
              <a:pathLst>
                <a:path w="587" h="586" extrusionOk="0">
                  <a:moveTo>
                    <a:pt x="205" y="0"/>
                  </a:moveTo>
                  <a:lnTo>
                    <a:pt x="1" y="381"/>
                  </a:lnTo>
                  <a:lnTo>
                    <a:pt x="382" y="586"/>
                  </a:lnTo>
                  <a:lnTo>
                    <a:pt x="586" y="205"/>
                  </a:lnTo>
                  <a:lnTo>
                    <a:pt x="2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7"/>
            <p:cNvSpPr/>
            <p:nvPr/>
          </p:nvSpPr>
          <p:spPr>
            <a:xfrm>
              <a:off x="2365237" y="3581001"/>
              <a:ext cx="32873" cy="24657"/>
            </a:xfrm>
            <a:custGeom>
              <a:avLst/>
              <a:gdLst/>
              <a:ahLst/>
              <a:cxnLst/>
              <a:rect l="l" t="t" r="r" b="b"/>
              <a:pathLst>
                <a:path w="1276" h="957" extrusionOk="0">
                  <a:moveTo>
                    <a:pt x="205" y="0"/>
                  </a:moveTo>
                  <a:lnTo>
                    <a:pt x="0" y="381"/>
                  </a:lnTo>
                  <a:lnTo>
                    <a:pt x="1071" y="957"/>
                  </a:lnTo>
                  <a:lnTo>
                    <a:pt x="1276" y="576"/>
                  </a:lnTo>
                  <a:lnTo>
                    <a:pt x="2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47"/>
          <p:cNvGrpSpPr/>
          <p:nvPr/>
        </p:nvGrpSpPr>
        <p:grpSpPr>
          <a:xfrm>
            <a:off x="4075326" y="2323643"/>
            <a:ext cx="387906" cy="379982"/>
            <a:chOff x="4075326" y="2323643"/>
            <a:chExt cx="387906" cy="379982"/>
          </a:xfrm>
        </p:grpSpPr>
        <p:sp>
          <p:nvSpPr>
            <p:cNvPr id="1447" name="Google Shape;1447;p47"/>
            <p:cNvSpPr/>
            <p:nvPr/>
          </p:nvSpPr>
          <p:spPr>
            <a:xfrm>
              <a:off x="4157096" y="2647818"/>
              <a:ext cx="33491" cy="33494"/>
            </a:xfrm>
            <a:custGeom>
              <a:avLst/>
              <a:gdLst/>
              <a:ahLst/>
              <a:cxnLst/>
              <a:rect l="l" t="t" r="r" b="b"/>
              <a:pathLst>
                <a:path w="1300" h="1300" extrusionOk="0">
                  <a:moveTo>
                    <a:pt x="866" y="434"/>
                  </a:moveTo>
                  <a:lnTo>
                    <a:pt x="866" y="867"/>
                  </a:lnTo>
                  <a:lnTo>
                    <a:pt x="433" y="867"/>
                  </a:lnTo>
                  <a:lnTo>
                    <a:pt x="433" y="434"/>
                  </a:lnTo>
                  <a:close/>
                  <a:moveTo>
                    <a:pt x="0" y="1"/>
                  </a:moveTo>
                  <a:lnTo>
                    <a:pt x="0" y="1300"/>
                  </a:lnTo>
                  <a:lnTo>
                    <a:pt x="1299" y="1300"/>
                  </a:lnTo>
                  <a:lnTo>
                    <a:pt x="12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7"/>
            <p:cNvSpPr/>
            <p:nvPr/>
          </p:nvSpPr>
          <p:spPr>
            <a:xfrm>
              <a:off x="4276866" y="2424075"/>
              <a:ext cx="130101" cy="130113"/>
            </a:xfrm>
            <a:custGeom>
              <a:avLst/>
              <a:gdLst/>
              <a:ahLst/>
              <a:cxnLst/>
              <a:rect l="l" t="t" r="r" b="b"/>
              <a:pathLst>
                <a:path w="5050" h="5050" extrusionOk="0">
                  <a:moveTo>
                    <a:pt x="3317" y="433"/>
                  </a:moveTo>
                  <a:lnTo>
                    <a:pt x="3317" y="1732"/>
                  </a:lnTo>
                  <a:lnTo>
                    <a:pt x="4616" y="1732"/>
                  </a:lnTo>
                  <a:lnTo>
                    <a:pt x="4616" y="3317"/>
                  </a:lnTo>
                  <a:lnTo>
                    <a:pt x="3317" y="3317"/>
                  </a:lnTo>
                  <a:lnTo>
                    <a:pt x="3317" y="4616"/>
                  </a:lnTo>
                  <a:lnTo>
                    <a:pt x="1733" y="4616"/>
                  </a:lnTo>
                  <a:lnTo>
                    <a:pt x="1733" y="3317"/>
                  </a:lnTo>
                  <a:lnTo>
                    <a:pt x="434" y="3317"/>
                  </a:lnTo>
                  <a:lnTo>
                    <a:pt x="434" y="1732"/>
                  </a:lnTo>
                  <a:lnTo>
                    <a:pt x="1733" y="1732"/>
                  </a:lnTo>
                  <a:lnTo>
                    <a:pt x="1733" y="433"/>
                  </a:lnTo>
                  <a:close/>
                  <a:moveTo>
                    <a:pt x="1300" y="0"/>
                  </a:moveTo>
                  <a:lnTo>
                    <a:pt x="1300" y="1299"/>
                  </a:lnTo>
                  <a:lnTo>
                    <a:pt x="1" y="1299"/>
                  </a:lnTo>
                  <a:lnTo>
                    <a:pt x="1" y="3750"/>
                  </a:lnTo>
                  <a:lnTo>
                    <a:pt x="1300" y="3750"/>
                  </a:lnTo>
                  <a:lnTo>
                    <a:pt x="1300" y="5049"/>
                  </a:lnTo>
                  <a:lnTo>
                    <a:pt x="3750" y="5049"/>
                  </a:lnTo>
                  <a:lnTo>
                    <a:pt x="3750" y="3750"/>
                  </a:lnTo>
                  <a:lnTo>
                    <a:pt x="5049" y="3750"/>
                  </a:lnTo>
                  <a:lnTo>
                    <a:pt x="5049" y="1299"/>
                  </a:lnTo>
                  <a:lnTo>
                    <a:pt x="3750" y="1299"/>
                  </a:lnTo>
                  <a:lnTo>
                    <a:pt x="375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7"/>
            <p:cNvSpPr/>
            <p:nvPr/>
          </p:nvSpPr>
          <p:spPr>
            <a:xfrm>
              <a:off x="4075429" y="2425672"/>
              <a:ext cx="196929" cy="277953"/>
            </a:xfrm>
            <a:custGeom>
              <a:avLst/>
              <a:gdLst/>
              <a:ahLst/>
              <a:cxnLst/>
              <a:rect l="l" t="t" r="r" b="b"/>
              <a:pathLst>
                <a:path w="7644" h="10788" extrusionOk="0">
                  <a:moveTo>
                    <a:pt x="1" y="0"/>
                  </a:moveTo>
                  <a:lnTo>
                    <a:pt x="1" y="9708"/>
                  </a:lnTo>
                  <a:cubicBezTo>
                    <a:pt x="1" y="10303"/>
                    <a:pt x="482" y="10788"/>
                    <a:pt x="1081" y="10788"/>
                  </a:cubicBezTo>
                  <a:lnTo>
                    <a:pt x="2138" y="10788"/>
                  </a:lnTo>
                  <a:lnTo>
                    <a:pt x="2138" y="10355"/>
                  </a:lnTo>
                  <a:lnTo>
                    <a:pt x="1081" y="10355"/>
                  </a:lnTo>
                  <a:cubicBezTo>
                    <a:pt x="724" y="10355"/>
                    <a:pt x="434" y="10065"/>
                    <a:pt x="429" y="9708"/>
                  </a:cubicBezTo>
                  <a:lnTo>
                    <a:pt x="429" y="8190"/>
                  </a:lnTo>
                  <a:lnTo>
                    <a:pt x="7210" y="8190"/>
                  </a:lnTo>
                  <a:lnTo>
                    <a:pt x="7210" y="9708"/>
                  </a:lnTo>
                  <a:cubicBezTo>
                    <a:pt x="7210" y="10065"/>
                    <a:pt x="6920" y="10355"/>
                    <a:pt x="6563" y="10355"/>
                  </a:cubicBezTo>
                  <a:lnTo>
                    <a:pt x="2566" y="10355"/>
                  </a:lnTo>
                  <a:lnTo>
                    <a:pt x="2566" y="10788"/>
                  </a:lnTo>
                  <a:lnTo>
                    <a:pt x="6563" y="10788"/>
                  </a:lnTo>
                  <a:cubicBezTo>
                    <a:pt x="7163" y="10788"/>
                    <a:pt x="7643" y="10303"/>
                    <a:pt x="7643" y="9708"/>
                  </a:cubicBezTo>
                  <a:lnTo>
                    <a:pt x="7643" y="7309"/>
                  </a:lnTo>
                  <a:lnTo>
                    <a:pt x="7210" y="7309"/>
                  </a:lnTo>
                  <a:lnTo>
                    <a:pt x="7210" y="7757"/>
                  </a:lnTo>
                  <a:lnTo>
                    <a:pt x="429" y="7757"/>
                  </a:lnTo>
                  <a:lnTo>
                    <a:pt x="4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7"/>
            <p:cNvSpPr/>
            <p:nvPr/>
          </p:nvSpPr>
          <p:spPr>
            <a:xfrm>
              <a:off x="4075326" y="2323643"/>
              <a:ext cx="197032" cy="90899"/>
            </a:xfrm>
            <a:custGeom>
              <a:avLst/>
              <a:gdLst/>
              <a:ahLst/>
              <a:cxnLst/>
              <a:rect l="l" t="t" r="r" b="b"/>
              <a:pathLst>
                <a:path w="7648" h="3528" extrusionOk="0">
                  <a:moveTo>
                    <a:pt x="6567" y="434"/>
                  </a:moveTo>
                  <a:cubicBezTo>
                    <a:pt x="6924" y="434"/>
                    <a:pt x="7214" y="724"/>
                    <a:pt x="7214" y="1081"/>
                  </a:cubicBezTo>
                  <a:lnTo>
                    <a:pt x="7214" y="1733"/>
                  </a:lnTo>
                  <a:lnTo>
                    <a:pt x="433" y="1733"/>
                  </a:lnTo>
                  <a:lnTo>
                    <a:pt x="433" y="1081"/>
                  </a:lnTo>
                  <a:cubicBezTo>
                    <a:pt x="433" y="724"/>
                    <a:pt x="724" y="434"/>
                    <a:pt x="1085" y="434"/>
                  </a:cubicBezTo>
                  <a:close/>
                  <a:moveTo>
                    <a:pt x="1080" y="1"/>
                  </a:moveTo>
                  <a:cubicBezTo>
                    <a:pt x="486" y="1"/>
                    <a:pt x="0" y="486"/>
                    <a:pt x="0" y="1081"/>
                  </a:cubicBezTo>
                  <a:lnTo>
                    <a:pt x="0" y="3527"/>
                  </a:lnTo>
                  <a:lnTo>
                    <a:pt x="433" y="3527"/>
                  </a:lnTo>
                  <a:lnTo>
                    <a:pt x="433" y="2166"/>
                  </a:lnTo>
                  <a:lnTo>
                    <a:pt x="7214" y="2166"/>
                  </a:lnTo>
                  <a:lnTo>
                    <a:pt x="7214" y="2556"/>
                  </a:lnTo>
                  <a:lnTo>
                    <a:pt x="7647" y="2556"/>
                  </a:lnTo>
                  <a:lnTo>
                    <a:pt x="7647" y="1081"/>
                  </a:lnTo>
                  <a:cubicBezTo>
                    <a:pt x="7647" y="486"/>
                    <a:pt x="7162" y="1"/>
                    <a:pt x="65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7"/>
            <p:cNvSpPr/>
            <p:nvPr/>
          </p:nvSpPr>
          <p:spPr>
            <a:xfrm>
              <a:off x="4228432" y="2375637"/>
              <a:ext cx="180260" cy="130732"/>
            </a:xfrm>
            <a:custGeom>
              <a:avLst/>
              <a:gdLst/>
              <a:ahLst/>
              <a:cxnLst/>
              <a:rect l="l" t="t" r="r" b="b"/>
              <a:pathLst>
                <a:path w="6997" h="5074" extrusionOk="0">
                  <a:moveTo>
                    <a:pt x="4408" y="1"/>
                  </a:moveTo>
                  <a:cubicBezTo>
                    <a:pt x="3725" y="1"/>
                    <a:pt x="3040" y="159"/>
                    <a:pt x="2409" y="481"/>
                  </a:cubicBezTo>
                  <a:cubicBezTo>
                    <a:pt x="934" y="1233"/>
                    <a:pt x="6" y="2751"/>
                    <a:pt x="6" y="4402"/>
                  </a:cubicBezTo>
                  <a:cubicBezTo>
                    <a:pt x="1" y="4626"/>
                    <a:pt x="20" y="4854"/>
                    <a:pt x="53" y="5073"/>
                  </a:cubicBezTo>
                  <a:lnTo>
                    <a:pt x="481" y="5007"/>
                  </a:lnTo>
                  <a:cubicBezTo>
                    <a:pt x="115" y="2604"/>
                    <a:pt x="1976" y="434"/>
                    <a:pt x="4407" y="434"/>
                  </a:cubicBezTo>
                  <a:cubicBezTo>
                    <a:pt x="5245" y="434"/>
                    <a:pt x="6063" y="700"/>
                    <a:pt x="6739" y="1190"/>
                  </a:cubicBezTo>
                  <a:lnTo>
                    <a:pt x="6996" y="843"/>
                  </a:lnTo>
                  <a:cubicBezTo>
                    <a:pt x="6228" y="285"/>
                    <a:pt x="5320" y="1"/>
                    <a:pt x="44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7"/>
            <p:cNvSpPr/>
            <p:nvPr/>
          </p:nvSpPr>
          <p:spPr>
            <a:xfrm>
              <a:off x="4410135" y="2404700"/>
              <a:ext cx="15844" cy="15717"/>
            </a:xfrm>
            <a:custGeom>
              <a:avLst/>
              <a:gdLst/>
              <a:ahLst/>
              <a:cxnLst/>
              <a:rect l="l" t="t" r="r" b="b"/>
              <a:pathLst>
                <a:path w="615" h="610" extrusionOk="0">
                  <a:moveTo>
                    <a:pt x="291" y="0"/>
                  </a:moveTo>
                  <a:lnTo>
                    <a:pt x="0" y="319"/>
                  </a:lnTo>
                  <a:cubicBezTo>
                    <a:pt x="105" y="414"/>
                    <a:pt x="200" y="509"/>
                    <a:pt x="295" y="609"/>
                  </a:cubicBezTo>
                  <a:lnTo>
                    <a:pt x="614" y="319"/>
                  </a:lnTo>
                  <a:cubicBezTo>
                    <a:pt x="514" y="210"/>
                    <a:pt x="405" y="100"/>
                    <a:pt x="2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7"/>
            <p:cNvSpPr/>
            <p:nvPr/>
          </p:nvSpPr>
          <p:spPr>
            <a:xfrm>
              <a:off x="4229411" y="2421988"/>
              <a:ext cx="233820" cy="190171"/>
            </a:xfrm>
            <a:custGeom>
              <a:avLst/>
              <a:gdLst/>
              <a:ahLst/>
              <a:cxnLst/>
              <a:rect l="l" t="t" r="r" b="b"/>
              <a:pathLst>
                <a:path w="9076" h="7381" extrusionOk="0">
                  <a:moveTo>
                    <a:pt x="7919" y="0"/>
                  </a:moveTo>
                  <a:lnTo>
                    <a:pt x="7567" y="257"/>
                  </a:lnTo>
                  <a:cubicBezTo>
                    <a:pt x="8619" y="1694"/>
                    <a:pt x="8586" y="3655"/>
                    <a:pt x="7491" y="5054"/>
                  </a:cubicBezTo>
                  <a:cubicBezTo>
                    <a:pt x="6720" y="6035"/>
                    <a:pt x="5559" y="6574"/>
                    <a:pt x="4366" y="6574"/>
                  </a:cubicBezTo>
                  <a:cubicBezTo>
                    <a:pt x="3858" y="6574"/>
                    <a:pt x="3344" y="6476"/>
                    <a:pt x="2851" y="6272"/>
                  </a:cubicBezTo>
                  <a:lnTo>
                    <a:pt x="2785" y="6248"/>
                  </a:lnTo>
                  <a:lnTo>
                    <a:pt x="653" y="6777"/>
                  </a:lnTo>
                  <a:lnTo>
                    <a:pt x="653" y="6777"/>
                  </a:lnTo>
                  <a:lnTo>
                    <a:pt x="1224" y="5030"/>
                  </a:lnTo>
                  <a:lnTo>
                    <a:pt x="1157" y="4940"/>
                  </a:lnTo>
                  <a:cubicBezTo>
                    <a:pt x="872" y="4545"/>
                    <a:pt x="658" y="4107"/>
                    <a:pt x="534" y="3636"/>
                  </a:cubicBezTo>
                  <a:lnTo>
                    <a:pt x="115" y="3750"/>
                  </a:lnTo>
                  <a:cubicBezTo>
                    <a:pt x="248" y="4231"/>
                    <a:pt x="458" y="4692"/>
                    <a:pt x="743" y="5102"/>
                  </a:cubicBezTo>
                  <a:lnTo>
                    <a:pt x="1" y="7381"/>
                  </a:lnTo>
                  <a:lnTo>
                    <a:pt x="2751" y="6701"/>
                  </a:lnTo>
                  <a:cubicBezTo>
                    <a:pt x="3278" y="6908"/>
                    <a:pt x="3826" y="7008"/>
                    <a:pt x="4368" y="7008"/>
                  </a:cubicBezTo>
                  <a:cubicBezTo>
                    <a:pt x="5705" y="7008"/>
                    <a:pt x="7003" y="6399"/>
                    <a:pt x="7853" y="5292"/>
                  </a:cubicBezTo>
                  <a:cubicBezTo>
                    <a:pt x="9052" y="3741"/>
                    <a:pt x="9076" y="1585"/>
                    <a:pt x="79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7"/>
            <p:cNvSpPr/>
            <p:nvPr/>
          </p:nvSpPr>
          <p:spPr>
            <a:xfrm>
              <a:off x="4132931" y="234595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7"/>
            <p:cNvSpPr/>
            <p:nvPr/>
          </p:nvSpPr>
          <p:spPr>
            <a:xfrm>
              <a:off x="4155241" y="2345956"/>
              <a:ext cx="37175" cy="11182"/>
            </a:xfrm>
            <a:custGeom>
              <a:avLst/>
              <a:gdLst/>
              <a:ahLst/>
              <a:cxnLst/>
              <a:rect l="l" t="t" r="r" b="b"/>
              <a:pathLst>
                <a:path w="1443" h="434" extrusionOk="0">
                  <a:moveTo>
                    <a:pt x="1" y="1"/>
                  </a:moveTo>
                  <a:lnTo>
                    <a:pt x="1" y="434"/>
                  </a:lnTo>
                  <a:lnTo>
                    <a:pt x="1443" y="434"/>
                  </a:lnTo>
                  <a:lnTo>
                    <a:pt x="1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7"/>
            <p:cNvSpPr/>
            <p:nvPr/>
          </p:nvSpPr>
          <p:spPr>
            <a:xfrm>
              <a:off x="4203546" y="234595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7"/>
            <p:cNvSpPr/>
            <p:nvPr/>
          </p:nvSpPr>
          <p:spPr>
            <a:xfrm>
              <a:off x="4141896" y="2483541"/>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7"/>
            <p:cNvSpPr/>
            <p:nvPr/>
          </p:nvSpPr>
          <p:spPr>
            <a:xfrm>
              <a:off x="4164206" y="2483541"/>
              <a:ext cx="45368" cy="11182"/>
            </a:xfrm>
            <a:custGeom>
              <a:avLst/>
              <a:gdLst/>
              <a:ahLst/>
              <a:cxnLst/>
              <a:rect l="l" t="t" r="r" b="b"/>
              <a:pathLst>
                <a:path w="1761" h="434" extrusionOk="0">
                  <a:moveTo>
                    <a:pt x="0" y="0"/>
                  </a:moveTo>
                  <a:lnTo>
                    <a:pt x="0" y="433"/>
                  </a:lnTo>
                  <a:lnTo>
                    <a:pt x="1761" y="433"/>
                  </a:lnTo>
                  <a:lnTo>
                    <a:pt x="17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7"/>
            <p:cNvSpPr/>
            <p:nvPr/>
          </p:nvSpPr>
          <p:spPr>
            <a:xfrm>
              <a:off x="4179046" y="2453731"/>
              <a:ext cx="30529" cy="11182"/>
            </a:xfrm>
            <a:custGeom>
              <a:avLst/>
              <a:gdLst/>
              <a:ahLst/>
              <a:cxnLst/>
              <a:rect l="l" t="t" r="r" b="b"/>
              <a:pathLst>
                <a:path w="1185" h="434" extrusionOk="0">
                  <a:moveTo>
                    <a:pt x="0" y="1"/>
                  </a:moveTo>
                  <a:lnTo>
                    <a:pt x="0" y="434"/>
                  </a:lnTo>
                  <a:lnTo>
                    <a:pt x="1185" y="434"/>
                  </a:lnTo>
                  <a:lnTo>
                    <a:pt x="11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7"/>
            <p:cNvSpPr/>
            <p:nvPr/>
          </p:nvSpPr>
          <p:spPr>
            <a:xfrm>
              <a:off x="4148620" y="2513325"/>
              <a:ext cx="60954" cy="11182"/>
            </a:xfrm>
            <a:custGeom>
              <a:avLst/>
              <a:gdLst/>
              <a:ahLst/>
              <a:cxnLst/>
              <a:rect l="l" t="t" r="r" b="b"/>
              <a:pathLst>
                <a:path w="2366" h="434" extrusionOk="0">
                  <a:moveTo>
                    <a:pt x="1" y="1"/>
                  </a:moveTo>
                  <a:lnTo>
                    <a:pt x="1" y="434"/>
                  </a:lnTo>
                  <a:lnTo>
                    <a:pt x="2366" y="434"/>
                  </a:lnTo>
                  <a:lnTo>
                    <a:pt x="23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7"/>
            <p:cNvSpPr/>
            <p:nvPr/>
          </p:nvSpPr>
          <p:spPr>
            <a:xfrm>
              <a:off x="4126207" y="2513325"/>
              <a:ext cx="11284" cy="11182"/>
            </a:xfrm>
            <a:custGeom>
              <a:avLst/>
              <a:gdLst/>
              <a:ahLst/>
              <a:cxnLst/>
              <a:rect l="l" t="t" r="r" b="b"/>
              <a:pathLst>
                <a:path w="438" h="434" extrusionOk="0">
                  <a:moveTo>
                    <a:pt x="0" y="1"/>
                  </a:moveTo>
                  <a:lnTo>
                    <a:pt x="0" y="434"/>
                  </a:lnTo>
                  <a:lnTo>
                    <a:pt x="438" y="434"/>
                  </a:lnTo>
                  <a:lnTo>
                    <a:pt x="4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7"/>
            <p:cNvSpPr/>
            <p:nvPr/>
          </p:nvSpPr>
          <p:spPr>
            <a:xfrm>
              <a:off x="4103999" y="2513325"/>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7"/>
          <p:cNvGrpSpPr/>
          <p:nvPr/>
        </p:nvGrpSpPr>
        <p:grpSpPr>
          <a:xfrm>
            <a:off x="5337559" y="1742977"/>
            <a:ext cx="388292" cy="380111"/>
            <a:chOff x="5337559" y="1742977"/>
            <a:chExt cx="388292" cy="380111"/>
          </a:xfrm>
        </p:grpSpPr>
        <p:sp>
          <p:nvSpPr>
            <p:cNvPr id="1464" name="Google Shape;1464;p47"/>
            <p:cNvSpPr/>
            <p:nvPr/>
          </p:nvSpPr>
          <p:spPr>
            <a:xfrm>
              <a:off x="5373988" y="1998875"/>
              <a:ext cx="230858" cy="124213"/>
            </a:xfrm>
            <a:custGeom>
              <a:avLst/>
              <a:gdLst/>
              <a:ahLst/>
              <a:cxnLst/>
              <a:rect l="l" t="t" r="r" b="b"/>
              <a:pathLst>
                <a:path w="8961" h="4821" extrusionOk="0">
                  <a:moveTo>
                    <a:pt x="4583" y="0"/>
                  </a:moveTo>
                  <a:cubicBezTo>
                    <a:pt x="4145" y="0"/>
                    <a:pt x="3774" y="324"/>
                    <a:pt x="3712" y="757"/>
                  </a:cubicBezTo>
                  <a:lnTo>
                    <a:pt x="3388" y="3250"/>
                  </a:lnTo>
                  <a:cubicBezTo>
                    <a:pt x="3303" y="3893"/>
                    <a:pt x="2760" y="4378"/>
                    <a:pt x="2113" y="4388"/>
                  </a:cubicBezTo>
                  <a:cubicBezTo>
                    <a:pt x="2106" y="4388"/>
                    <a:pt x="2100" y="4388"/>
                    <a:pt x="2093" y="4388"/>
                  </a:cubicBezTo>
                  <a:cubicBezTo>
                    <a:pt x="1455" y="4388"/>
                    <a:pt x="908" y="3924"/>
                    <a:pt x="804" y="3288"/>
                  </a:cubicBezTo>
                  <a:lnTo>
                    <a:pt x="424" y="952"/>
                  </a:lnTo>
                  <a:lnTo>
                    <a:pt x="0" y="1018"/>
                  </a:lnTo>
                  <a:lnTo>
                    <a:pt x="381" y="3360"/>
                  </a:lnTo>
                  <a:cubicBezTo>
                    <a:pt x="518" y="4205"/>
                    <a:pt x="1245" y="4821"/>
                    <a:pt x="2103" y="4821"/>
                  </a:cubicBezTo>
                  <a:cubicBezTo>
                    <a:pt x="2109" y="4821"/>
                    <a:pt x="2116" y="4821"/>
                    <a:pt x="2122" y="4821"/>
                  </a:cubicBezTo>
                  <a:cubicBezTo>
                    <a:pt x="2984" y="4806"/>
                    <a:pt x="3702" y="4164"/>
                    <a:pt x="3817" y="3307"/>
                  </a:cubicBezTo>
                  <a:lnTo>
                    <a:pt x="4145" y="814"/>
                  </a:lnTo>
                  <a:cubicBezTo>
                    <a:pt x="4178" y="559"/>
                    <a:pt x="4380" y="432"/>
                    <a:pt x="4583" y="432"/>
                  </a:cubicBezTo>
                  <a:cubicBezTo>
                    <a:pt x="4785" y="432"/>
                    <a:pt x="4987" y="559"/>
                    <a:pt x="5020" y="814"/>
                  </a:cubicBezTo>
                  <a:lnTo>
                    <a:pt x="5349" y="3307"/>
                  </a:lnTo>
                  <a:cubicBezTo>
                    <a:pt x="5458" y="4159"/>
                    <a:pt x="6182" y="4806"/>
                    <a:pt x="7043" y="4821"/>
                  </a:cubicBezTo>
                  <a:cubicBezTo>
                    <a:pt x="7049" y="4821"/>
                    <a:pt x="7056" y="4821"/>
                    <a:pt x="7063" y="4821"/>
                  </a:cubicBezTo>
                  <a:cubicBezTo>
                    <a:pt x="7915" y="4821"/>
                    <a:pt x="8648" y="4205"/>
                    <a:pt x="8785" y="3360"/>
                  </a:cubicBezTo>
                  <a:lnTo>
                    <a:pt x="8961" y="2289"/>
                  </a:lnTo>
                  <a:lnTo>
                    <a:pt x="8532" y="2218"/>
                  </a:lnTo>
                  <a:lnTo>
                    <a:pt x="8356" y="3288"/>
                  </a:lnTo>
                  <a:cubicBezTo>
                    <a:pt x="8253" y="3924"/>
                    <a:pt x="7706" y="4388"/>
                    <a:pt x="7067" y="4388"/>
                  </a:cubicBezTo>
                  <a:cubicBezTo>
                    <a:pt x="7061" y="4388"/>
                    <a:pt x="7054" y="4388"/>
                    <a:pt x="7048" y="4388"/>
                  </a:cubicBezTo>
                  <a:cubicBezTo>
                    <a:pt x="6401" y="4378"/>
                    <a:pt x="5858" y="3893"/>
                    <a:pt x="5777" y="3250"/>
                  </a:cubicBezTo>
                  <a:lnTo>
                    <a:pt x="5449" y="757"/>
                  </a:lnTo>
                  <a:cubicBezTo>
                    <a:pt x="5392" y="324"/>
                    <a:pt x="5020" y="0"/>
                    <a:pt x="45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7"/>
            <p:cNvSpPr/>
            <p:nvPr/>
          </p:nvSpPr>
          <p:spPr>
            <a:xfrm>
              <a:off x="5441640" y="1777193"/>
              <a:ext cx="96506" cy="23575"/>
            </a:xfrm>
            <a:custGeom>
              <a:avLst/>
              <a:gdLst/>
              <a:ahLst/>
              <a:cxnLst/>
              <a:rect l="l" t="t" r="r" b="b"/>
              <a:pathLst>
                <a:path w="3746" h="915" extrusionOk="0">
                  <a:moveTo>
                    <a:pt x="1" y="0"/>
                  </a:moveTo>
                  <a:lnTo>
                    <a:pt x="1" y="433"/>
                  </a:lnTo>
                  <a:cubicBezTo>
                    <a:pt x="305" y="433"/>
                    <a:pt x="605" y="510"/>
                    <a:pt x="876" y="648"/>
                  </a:cubicBezTo>
                  <a:cubicBezTo>
                    <a:pt x="1210" y="824"/>
                    <a:pt x="1581" y="914"/>
                    <a:pt x="1957" y="914"/>
                  </a:cubicBezTo>
                  <a:cubicBezTo>
                    <a:pt x="2333" y="914"/>
                    <a:pt x="2704" y="824"/>
                    <a:pt x="3037" y="648"/>
                  </a:cubicBezTo>
                  <a:cubicBezTo>
                    <a:pt x="3256" y="533"/>
                    <a:pt x="3499" y="462"/>
                    <a:pt x="3746" y="443"/>
                  </a:cubicBezTo>
                  <a:lnTo>
                    <a:pt x="3708" y="10"/>
                  </a:lnTo>
                  <a:cubicBezTo>
                    <a:pt x="3403" y="38"/>
                    <a:pt x="3108" y="124"/>
                    <a:pt x="2837" y="267"/>
                  </a:cubicBezTo>
                  <a:cubicBezTo>
                    <a:pt x="2566" y="405"/>
                    <a:pt x="2261" y="481"/>
                    <a:pt x="1957" y="481"/>
                  </a:cubicBezTo>
                  <a:cubicBezTo>
                    <a:pt x="1647" y="481"/>
                    <a:pt x="1348" y="405"/>
                    <a:pt x="1076" y="262"/>
                  </a:cubicBezTo>
                  <a:cubicBezTo>
                    <a:pt x="743" y="91"/>
                    <a:pt x="372"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7"/>
            <p:cNvSpPr/>
            <p:nvPr/>
          </p:nvSpPr>
          <p:spPr>
            <a:xfrm>
              <a:off x="5337559" y="1777812"/>
              <a:ext cx="93569" cy="236291"/>
            </a:xfrm>
            <a:custGeom>
              <a:avLst/>
              <a:gdLst/>
              <a:ahLst/>
              <a:cxnLst/>
              <a:rect l="l" t="t" r="r" b="b"/>
              <a:pathLst>
                <a:path w="3632" h="9171" extrusionOk="0">
                  <a:moveTo>
                    <a:pt x="3579" y="0"/>
                  </a:moveTo>
                  <a:cubicBezTo>
                    <a:pt x="1543" y="229"/>
                    <a:pt x="1" y="1951"/>
                    <a:pt x="5" y="4002"/>
                  </a:cubicBezTo>
                  <a:lnTo>
                    <a:pt x="5" y="5187"/>
                  </a:lnTo>
                  <a:cubicBezTo>
                    <a:pt x="5" y="6001"/>
                    <a:pt x="253" y="6796"/>
                    <a:pt x="715" y="7462"/>
                  </a:cubicBezTo>
                  <a:cubicBezTo>
                    <a:pt x="1014" y="7900"/>
                    <a:pt x="1214" y="8395"/>
                    <a:pt x="1300" y="8918"/>
                  </a:cubicBezTo>
                  <a:lnTo>
                    <a:pt x="1343" y="9170"/>
                  </a:lnTo>
                  <a:lnTo>
                    <a:pt x="1771" y="9104"/>
                  </a:lnTo>
                  <a:lnTo>
                    <a:pt x="1728" y="8851"/>
                  </a:lnTo>
                  <a:cubicBezTo>
                    <a:pt x="1633" y="8266"/>
                    <a:pt x="1409" y="7709"/>
                    <a:pt x="1076" y="7219"/>
                  </a:cubicBezTo>
                  <a:cubicBezTo>
                    <a:pt x="662" y="6624"/>
                    <a:pt x="439" y="5915"/>
                    <a:pt x="439" y="5187"/>
                  </a:cubicBezTo>
                  <a:lnTo>
                    <a:pt x="439" y="4002"/>
                  </a:lnTo>
                  <a:cubicBezTo>
                    <a:pt x="439" y="2170"/>
                    <a:pt x="1809" y="633"/>
                    <a:pt x="3632" y="433"/>
                  </a:cubicBezTo>
                  <a:lnTo>
                    <a:pt x="35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7"/>
            <p:cNvSpPr/>
            <p:nvPr/>
          </p:nvSpPr>
          <p:spPr>
            <a:xfrm>
              <a:off x="5595622" y="1932891"/>
              <a:ext cx="47841" cy="113933"/>
            </a:xfrm>
            <a:custGeom>
              <a:avLst/>
              <a:gdLst/>
              <a:ahLst/>
              <a:cxnLst/>
              <a:rect l="l" t="t" r="r" b="b"/>
              <a:pathLst>
                <a:path w="1857" h="4422" extrusionOk="0">
                  <a:moveTo>
                    <a:pt x="1438" y="1"/>
                  </a:moveTo>
                  <a:cubicBezTo>
                    <a:pt x="1333" y="429"/>
                    <a:pt x="1152" y="838"/>
                    <a:pt x="905" y="1200"/>
                  </a:cubicBezTo>
                  <a:cubicBezTo>
                    <a:pt x="567" y="1690"/>
                    <a:pt x="343" y="2247"/>
                    <a:pt x="248" y="2832"/>
                  </a:cubicBezTo>
                  <a:lnTo>
                    <a:pt x="1" y="4350"/>
                  </a:lnTo>
                  <a:lnTo>
                    <a:pt x="424" y="4422"/>
                  </a:lnTo>
                  <a:lnTo>
                    <a:pt x="672" y="2899"/>
                  </a:lnTo>
                  <a:cubicBezTo>
                    <a:pt x="757" y="2380"/>
                    <a:pt x="957" y="1881"/>
                    <a:pt x="1257" y="1443"/>
                  </a:cubicBezTo>
                  <a:cubicBezTo>
                    <a:pt x="1538" y="1038"/>
                    <a:pt x="1742" y="582"/>
                    <a:pt x="1857" y="101"/>
                  </a:cubicBezTo>
                  <a:lnTo>
                    <a:pt x="14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7"/>
            <p:cNvSpPr/>
            <p:nvPr/>
          </p:nvSpPr>
          <p:spPr>
            <a:xfrm>
              <a:off x="5535802" y="1742977"/>
              <a:ext cx="190050" cy="174764"/>
            </a:xfrm>
            <a:custGeom>
              <a:avLst/>
              <a:gdLst/>
              <a:ahLst/>
              <a:cxnLst/>
              <a:rect l="l" t="t" r="r" b="b"/>
              <a:pathLst>
                <a:path w="7377" h="6783" extrusionOk="0">
                  <a:moveTo>
                    <a:pt x="3691" y="1"/>
                  </a:moveTo>
                  <a:cubicBezTo>
                    <a:pt x="3684" y="1"/>
                    <a:pt x="3677" y="1"/>
                    <a:pt x="3669" y="1"/>
                  </a:cubicBezTo>
                  <a:cubicBezTo>
                    <a:pt x="2137" y="1"/>
                    <a:pt x="795" y="1029"/>
                    <a:pt x="400" y="2509"/>
                  </a:cubicBezTo>
                  <a:cubicBezTo>
                    <a:pt x="1" y="3984"/>
                    <a:pt x="638" y="5545"/>
                    <a:pt x="1961" y="6320"/>
                  </a:cubicBezTo>
                  <a:cubicBezTo>
                    <a:pt x="2494" y="6631"/>
                    <a:pt x="3084" y="6782"/>
                    <a:pt x="3669" y="6782"/>
                  </a:cubicBezTo>
                  <a:cubicBezTo>
                    <a:pt x="4538" y="6782"/>
                    <a:pt x="5398" y="6449"/>
                    <a:pt x="6049" y="5806"/>
                  </a:cubicBezTo>
                  <a:cubicBezTo>
                    <a:pt x="7143" y="4731"/>
                    <a:pt x="7377" y="3061"/>
                    <a:pt x="6625" y="1723"/>
                  </a:cubicBezTo>
                  <a:lnTo>
                    <a:pt x="6625" y="1723"/>
                  </a:lnTo>
                  <a:lnTo>
                    <a:pt x="6625" y="1728"/>
                  </a:lnTo>
                  <a:lnTo>
                    <a:pt x="6249" y="1942"/>
                  </a:lnTo>
                  <a:cubicBezTo>
                    <a:pt x="6991" y="3260"/>
                    <a:pt x="6615" y="4936"/>
                    <a:pt x="5378" y="5811"/>
                  </a:cubicBezTo>
                  <a:cubicBezTo>
                    <a:pt x="4862" y="6176"/>
                    <a:pt x="4266" y="6353"/>
                    <a:pt x="3673" y="6353"/>
                  </a:cubicBezTo>
                  <a:cubicBezTo>
                    <a:pt x="2843" y="6353"/>
                    <a:pt x="2021" y="6006"/>
                    <a:pt x="1438" y="5340"/>
                  </a:cubicBezTo>
                  <a:cubicBezTo>
                    <a:pt x="443" y="4198"/>
                    <a:pt x="467" y="2485"/>
                    <a:pt x="1504" y="1376"/>
                  </a:cubicBezTo>
                  <a:cubicBezTo>
                    <a:pt x="2082" y="753"/>
                    <a:pt x="2872" y="434"/>
                    <a:pt x="3667" y="434"/>
                  </a:cubicBezTo>
                  <a:cubicBezTo>
                    <a:pt x="4293" y="434"/>
                    <a:pt x="4922" y="631"/>
                    <a:pt x="5454" y="1033"/>
                  </a:cubicBezTo>
                  <a:lnTo>
                    <a:pt x="5716" y="691"/>
                  </a:lnTo>
                  <a:cubicBezTo>
                    <a:pt x="5136" y="243"/>
                    <a:pt x="4421" y="1"/>
                    <a:pt x="36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5684142" y="1768613"/>
              <a:ext cx="15844" cy="15717"/>
            </a:xfrm>
            <a:custGeom>
              <a:avLst/>
              <a:gdLst/>
              <a:ahLst/>
              <a:cxnLst/>
              <a:rect l="l" t="t" r="r" b="b"/>
              <a:pathLst>
                <a:path w="615" h="610" extrusionOk="0">
                  <a:moveTo>
                    <a:pt x="310" y="0"/>
                  </a:moveTo>
                  <a:lnTo>
                    <a:pt x="1" y="305"/>
                  </a:lnTo>
                  <a:cubicBezTo>
                    <a:pt x="96" y="400"/>
                    <a:pt x="186" y="500"/>
                    <a:pt x="267" y="609"/>
                  </a:cubicBezTo>
                  <a:lnTo>
                    <a:pt x="614" y="348"/>
                  </a:lnTo>
                  <a:cubicBezTo>
                    <a:pt x="519" y="224"/>
                    <a:pt x="419" y="110"/>
                    <a:pt x="3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7"/>
            <p:cNvSpPr/>
            <p:nvPr/>
          </p:nvSpPr>
          <p:spPr>
            <a:xfrm>
              <a:off x="5580062" y="1780130"/>
              <a:ext cx="100551" cy="100432"/>
            </a:xfrm>
            <a:custGeom>
              <a:avLst/>
              <a:gdLst/>
              <a:ahLst/>
              <a:cxnLst/>
              <a:rect l="l" t="t" r="r" b="b"/>
              <a:pathLst>
                <a:path w="3903" h="3898" extrusionOk="0">
                  <a:moveTo>
                    <a:pt x="2461" y="434"/>
                  </a:moveTo>
                  <a:lnTo>
                    <a:pt x="2461" y="1443"/>
                  </a:lnTo>
                  <a:lnTo>
                    <a:pt x="3470" y="1443"/>
                  </a:lnTo>
                  <a:lnTo>
                    <a:pt x="3470" y="2456"/>
                  </a:lnTo>
                  <a:lnTo>
                    <a:pt x="2461" y="2456"/>
                  </a:lnTo>
                  <a:lnTo>
                    <a:pt x="2461" y="3465"/>
                  </a:lnTo>
                  <a:lnTo>
                    <a:pt x="1447" y="3465"/>
                  </a:lnTo>
                  <a:lnTo>
                    <a:pt x="1447" y="2456"/>
                  </a:lnTo>
                  <a:lnTo>
                    <a:pt x="438" y="2456"/>
                  </a:lnTo>
                  <a:lnTo>
                    <a:pt x="438" y="1443"/>
                  </a:lnTo>
                  <a:lnTo>
                    <a:pt x="1447" y="1443"/>
                  </a:lnTo>
                  <a:lnTo>
                    <a:pt x="1447" y="434"/>
                  </a:lnTo>
                  <a:close/>
                  <a:moveTo>
                    <a:pt x="1014" y="1"/>
                  </a:moveTo>
                  <a:lnTo>
                    <a:pt x="1014" y="1014"/>
                  </a:lnTo>
                  <a:lnTo>
                    <a:pt x="0" y="1014"/>
                  </a:lnTo>
                  <a:lnTo>
                    <a:pt x="0" y="2889"/>
                  </a:lnTo>
                  <a:lnTo>
                    <a:pt x="1014" y="2889"/>
                  </a:lnTo>
                  <a:lnTo>
                    <a:pt x="1014" y="3898"/>
                  </a:lnTo>
                  <a:lnTo>
                    <a:pt x="2889" y="3898"/>
                  </a:lnTo>
                  <a:lnTo>
                    <a:pt x="2889" y="2889"/>
                  </a:lnTo>
                  <a:lnTo>
                    <a:pt x="3903" y="2889"/>
                  </a:lnTo>
                  <a:lnTo>
                    <a:pt x="3903" y="1014"/>
                  </a:lnTo>
                  <a:lnTo>
                    <a:pt x="2889" y="1014"/>
                  </a:lnTo>
                  <a:lnTo>
                    <a:pt x="288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7"/>
            <p:cNvSpPr/>
            <p:nvPr/>
          </p:nvSpPr>
          <p:spPr>
            <a:xfrm>
              <a:off x="5569139" y="2057465"/>
              <a:ext cx="12778" cy="12908"/>
            </a:xfrm>
            <a:custGeom>
              <a:avLst/>
              <a:gdLst/>
              <a:ahLst/>
              <a:cxnLst/>
              <a:rect l="l" t="t" r="r" b="b"/>
              <a:pathLst>
                <a:path w="496" h="501" extrusionOk="0">
                  <a:moveTo>
                    <a:pt x="72" y="1"/>
                  </a:moveTo>
                  <a:lnTo>
                    <a:pt x="1" y="429"/>
                  </a:lnTo>
                  <a:lnTo>
                    <a:pt x="429" y="500"/>
                  </a:lnTo>
                  <a:lnTo>
                    <a:pt x="496" y="72"/>
                  </a:lnTo>
                  <a:lnTo>
                    <a:pt x="7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7"/>
            <p:cNvSpPr/>
            <p:nvPr/>
          </p:nvSpPr>
          <p:spPr>
            <a:xfrm>
              <a:off x="5572694" y="2013690"/>
              <a:ext cx="16333" cy="34602"/>
            </a:xfrm>
            <a:custGeom>
              <a:avLst/>
              <a:gdLst/>
              <a:ahLst/>
              <a:cxnLst/>
              <a:rect l="l" t="t" r="r" b="b"/>
              <a:pathLst>
                <a:path w="634" h="1343" extrusionOk="0">
                  <a:moveTo>
                    <a:pt x="210" y="1"/>
                  </a:moveTo>
                  <a:lnTo>
                    <a:pt x="1" y="1276"/>
                  </a:lnTo>
                  <a:lnTo>
                    <a:pt x="429" y="1343"/>
                  </a:lnTo>
                  <a:lnTo>
                    <a:pt x="634" y="72"/>
                  </a:lnTo>
                  <a:lnTo>
                    <a:pt x="2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7"/>
            <p:cNvSpPr/>
            <p:nvPr/>
          </p:nvSpPr>
          <p:spPr>
            <a:xfrm>
              <a:off x="5384524" y="1801953"/>
              <a:ext cx="39752" cy="28831"/>
            </a:xfrm>
            <a:custGeom>
              <a:avLst/>
              <a:gdLst/>
              <a:ahLst/>
              <a:cxnLst/>
              <a:rect l="l" t="t" r="r" b="b"/>
              <a:pathLst>
                <a:path w="1543" h="1119" extrusionOk="0">
                  <a:moveTo>
                    <a:pt x="1437" y="1"/>
                  </a:moveTo>
                  <a:cubicBezTo>
                    <a:pt x="895" y="139"/>
                    <a:pt x="400" y="415"/>
                    <a:pt x="0" y="810"/>
                  </a:cubicBezTo>
                  <a:lnTo>
                    <a:pt x="300" y="1119"/>
                  </a:lnTo>
                  <a:cubicBezTo>
                    <a:pt x="647" y="781"/>
                    <a:pt x="1076" y="538"/>
                    <a:pt x="1542" y="419"/>
                  </a:cubicBezTo>
                  <a:lnTo>
                    <a:pt x="14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7"/>
            <p:cNvSpPr/>
            <p:nvPr/>
          </p:nvSpPr>
          <p:spPr>
            <a:xfrm>
              <a:off x="5361725" y="1852710"/>
              <a:ext cx="13860" cy="13759"/>
            </a:xfrm>
            <a:custGeom>
              <a:avLst/>
              <a:gdLst/>
              <a:ahLst/>
              <a:cxnLst/>
              <a:rect l="l" t="t" r="r" b="b"/>
              <a:pathLst>
                <a:path w="538" h="534" extrusionOk="0">
                  <a:moveTo>
                    <a:pt x="129" y="1"/>
                  </a:moveTo>
                  <a:cubicBezTo>
                    <a:pt x="76" y="144"/>
                    <a:pt x="34" y="291"/>
                    <a:pt x="0" y="443"/>
                  </a:cubicBezTo>
                  <a:lnTo>
                    <a:pt x="424" y="534"/>
                  </a:lnTo>
                  <a:cubicBezTo>
                    <a:pt x="452" y="405"/>
                    <a:pt x="490" y="277"/>
                    <a:pt x="538" y="148"/>
                  </a:cubicBezTo>
                  <a:lnTo>
                    <a:pt x="1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7"/>
            <p:cNvSpPr/>
            <p:nvPr/>
          </p:nvSpPr>
          <p:spPr>
            <a:xfrm>
              <a:off x="5370046" y="1831763"/>
              <a:ext cx="15483" cy="15459"/>
            </a:xfrm>
            <a:custGeom>
              <a:avLst/>
              <a:gdLst/>
              <a:ahLst/>
              <a:cxnLst/>
              <a:rect l="l" t="t" r="r" b="b"/>
              <a:pathLst>
                <a:path w="601" h="600" extrusionOk="0">
                  <a:moveTo>
                    <a:pt x="253" y="0"/>
                  </a:moveTo>
                  <a:cubicBezTo>
                    <a:pt x="158" y="124"/>
                    <a:pt x="77" y="252"/>
                    <a:pt x="1" y="390"/>
                  </a:cubicBezTo>
                  <a:lnTo>
                    <a:pt x="381" y="600"/>
                  </a:lnTo>
                  <a:cubicBezTo>
                    <a:pt x="443" y="481"/>
                    <a:pt x="519" y="366"/>
                    <a:pt x="600" y="262"/>
                  </a:cubicBezTo>
                  <a:lnTo>
                    <a:pt x="2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47"/>
          <p:cNvGrpSpPr/>
          <p:nvPr/>
        </p:nvGrpSpPr>
        <p:grpSpPr>
          <a:xfrm>
            <a:off x="2154113" y="1808369"/>
            <a:ext cx="390611" cy="248890"/>
            <a:chOff x="2154113" y="1808369"/>
            <a:chExt cx="390611" cy="248890"/>
          </a:xfrm>
        </p:grpSpPr>
        <p:sp>
          <p:nvSpPr>
            <p:cNvPr id="1477" name="Google Shape;1477;p47"/>
            <p:cNvSpPr/>
            <p:nvPr/>
          </p:nvSpPr>
          <p:spPr>
            <a:xfrm>
              <a:off x="2364850" y="1837999"/>
              <a:ext cx="179874" cy="135756"/>
            </a:xfrm>
            <a:custGeom>
              <a:avLst/>
              <a:gdLst/>
              <a:ahLst/>
              <a:cxnLst/>
              <a:rect l="l" t="t" r="r" b="b"/>
              <a:pathLst>
                <a:path w="6982" h="5269" extrusionOk="0">
                  <a:moveTo>
                    <a:pt x="5183" y="1"/>
                  </a:moveTo>
                  <a:lnTo>
                    <a:pt x="4431" y="1443"/>
                  </a:lnTo>
                  <a:lnTo>
                    <a:pt x="2518" y="1443"/>
                  </a:lnTo>
                  <a:lnTo>
                    <a:pt x="2518" y="1876"/>
                  </a:lnTo>
                  <a:lnTo>
                    <a:pt x="4693" y="1876"/>
                  </a:lnTo>
                  <a:lnTo>
                    <a:pt x="5445" y="434"/>
                  </a:lnTo>
                  <a:lnTo>
                    <a:pt x="6354" y="434"/>
                  </a:lnTo>
                  <a:lnTo>
                    <a:pt x="5478" y="2713"/>
                  </a:lnTo>
                  <a:lnTo>
                    <a:pt x="6225" y="4155"/>
                  </a:lnTo>
                  <a:lnTo>
                    <a:pt x="5497" y="4155"/>
                  </a:lnTo>
                  <a:lnTo>
                    <a:pt x="4802" y="2875"/>
                  </a:lnTo>
                  <a:lnTo>
                    <a:pt x="1605" y="3137"/>
                  </a:lnTo>
                  <a:cubicBezTo>
                    <a:pt x="1243" y="3165"/>
                    <a:pt x="919" y="3375"/>
                    <a:pt x="748" y="3698"/>
                  </a:cubicBezTo>
                  <a:lnTo>
                    <a:pt x="1" y="5064"/>
                  </a:lnTo>
                  <a:lnTo>
                    <a:pt x="382" y="5269"/>
                  </a:lnTo>
                  <a:lnTo>
                    <a:pt x="1124" y="3903"/>
                  </a:lnTo>
                  <a:cubicBezTo>
                    <a:pt x="1229" y="3712"/>
                    <a:pt x="1424" y="3584"/>
                    <a:pt x="1643" y="3565"/>
                  </a:cubicBezTo>
                  <a:lnTo>
                    <a:pt x="4555" y="3327"/>
                  </a:lnTo>
                  <a:lnTo>
                    <a:pt x="5240" y="4588"/>
                  </a:lnTo>
                  <a:lnTo>
                    <a:pt x="6939" y="4588"/>
                  </a:lnTo>
                  <a:lnTo>
                    <a:pt x="5954" y="2685"/>
                  </a:lnTo>
                  <a:lnTo>
                    <a:pt x="69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2154113" y="1808369"/>
              <a:ext cx="281868" cy="248890"/>
            </a:xfrm>
            <a:custGeom>
              <a:avLst/>
              <a:gdLst/>
              <a:ahLst/>
              <a:cxnLst/>
              <a:rect l="l" t="t" r="r" b="b"/>
              <a:pathLst>
                <a:path w="10941" h="9660" extrusionOk="0">
                  <a:moveTo>
                    <a:pt x="5026" y="860"/>
                  </a:moveTo>
                  <a:lnTo>
                    <a:pt x="5026" y="1293"/>
                  </a:lnTo>
                  <a:lnTo>
                    <a:pt x="1062" y="1293"/>
                  </a:lnTo>
                  <a:cubicBezTo>
                    <a:pt x="943" y="1293"/>
                    <a:pt x="848" y="1198"/>
                    <a:pt x="848" y="1079"/>
                  </a:cubicBezTo>
                  <a:cubicBezTo>
                    <a:pt x="848" y="960"/>
                    <a:pt x="943" y="860"/>
                    <a:pt x="1062" y="860"/>
                  </a:cubicBezTo>
                  <a:close/>
                  <a:moveTo>
                    <a:pt x="5675" y="418"/>
                  </a:moveTo>
                  <a:cubicBezTo>
                    <a:pt x="5787" y="418"/>
                    <a:pt x="5899" y="494"/>
                    <a:pt x="5892" y="646"/>
                  </a:cubicBezTo>
                  <a:lnTo>
                    <a:pt x="5892" y="1727"/>
                  </a:lnTo>
                  <a:lnTo>
                    <a:pt x="5459" y="1727"/>
                  </a:lnTo>
                  <a:lnTo>
                    <a:pt x="5459" y="646"/>
                  </a:lnTo>
                  <a:cubicBezTo>
                    <a:pt x="5452" y="494"/>
                    <a:pt x="5564" y="418"/>
                    <a:pt x="5675" y="418"/>
                  </a:cubicBezTo>
                  <a:close/>
                  <a:moveTo>
                    <a:pt x="6268" y="8508"/>
                  </a:moveTo>
                  <a:lnTo>
                    <a:pt x="6268" y="9226"/>
                  </a:lnTo>
                  <a:lnTo>
                    <a:pt x="3241" y="9226"/>
                  </a:lnTo>
                  <a:lnTo>
                    <a:pt x="3241" y="8508"/>
                  </a:lnTo>
                  <a:close/>
                  <a:moveTo>
                    <a:pt x="5678" y="0"/>
                  </a:moveTo>
                  <a:cubicBezTo>
                    <a:pt x="5422" y="0"/>
                    <a:pt x="5166" y="144"/>
                    <a:pt x="5064" y="432"/>
                  </a:cubicBezTo>
                  <a:lnTo>
                    <a:pt x="1062" y="432"/>
                  </a:lnTo>
                  <a:cubicBezTo>
                    <a:pt x="705" y="432"/>
                    <a:pt x="415" y="722"/>
                    <a:pt x="415" y="1079"/>
                  </a:cubicBezTo>
                  <a:cubicBezTo>
                    <a:pt x="415" y="1441"/>
                    <a:pt x="705" y="1731"/>
                    <a:pt x="1062" y="1731"/>
                  </a:cubicBezTo>
                  <a:lnTo>
                    <a:pt x="5026" y="1731"/>
                  </a:lnTo>
                  <a:lnTo>
                    <a:pt x="5026" y="2164"/>
                  </a:lnTo>
                  <a:lnTo>
                    <a:pt x="5459" y="2164"/>
                  </a:lnTo>
                  <a:lnTo>
                    <a:pt x="5459" y="2593"/>
                  </a:lnTo>
                  <a:lnTo>
                    <a:pt x="4679" y="2593"/>
                  </a:lnTo>
                  <a:cubicBezTo>
                    <a:pt x="3165" y="2597"/>
                    <a:pt x="1761" y="3368"/>
                    <a:pt x="957" y="4644"/>
                  </a:cubicBezTo>
                  <a:lnTo>
                    <a:pt x="1319" y="4877"/>
                  </a:lnTo>
                  <a:cubicBezTo>
                    <a:pt x="1966" y="3849"/>
                    <a:pt x="3042" y="3178"/>
                    <a:pt x="4250" y="3049"/>
                  </a:cubicBezTo>
                  <a:lnTo>
                    <a:pt x="4250" y="5343"/>
                  </a:lnTo>
                  <a:lnTo>
                    <a:pt x="3513" y="6085"/>
                  </a:lnTo>
                  <a:lnTo>
                    <a:pt x="853" y="6085"/>
                  </a:lnTo>
                  <a:cubicBezTo>
                    <a:pt x="867" y="5914"/>
                    <a:pt x="905" y="5752"/>
                    <a:pt x="962" y="5595"/>
                  </a:cubicBezTo>
                  <a:cubicBezTo>
                    <a:pt x="1010" y="5472"/>
                    <a:pt x="1062" y="5348"/>
                    <a:pt x="1119" y="5234"/>
                  </a:cubicBezTo>
                  <a:lnTo>
                    <a:pt x="734" y="5039"/>
                  </a:lnTo>
                  <a:cubicBezTo>
                    <a:pt x="667" y="5172"/>
                    <a:pt x="610" y="5305"/>
                    <a:pt x="558" y="5443"/>
                  </a:cubicBezTo>
                  <a:cubicBezTo>
                    <a:pt x="1" y="6923"/>
                    <a:pt x="1095" y="8508"/>
                    <a:pt x="2680" y="8508"/>
                  </a:cubicBezTo>
                  <a:lnTo>
                    <a:pt x="2808" y="8508"/>
                  </a:lnTo>
                  <a:lnTo>
                    <a:pt x="2808" y="9226"/>
                  </a:lnTo>
                  <a:lnTo>
                    <a:pt x="1842" y="9226"/>
                  </a:lnTo>
                  <a:cubicBezTo>
                    <a:pt x="1576" y="9226"/>
                    <a:pt x="1366" y="9012"/>
                    <a:pt x="1366" y="8750"/>
                  </a:cubicBezTo>
                  <a:lnTo>
                    <a:pt x="933" y="8750"/>
                  </a:lnTo>
                  <a:cubicBezTo>
                    <a:pt x="933" y="9250"/>
                    <a:pt x="1338" y="9659"/>
                    <a:pt x="1842" y="9659"/>
                  </a:cubicBezTo>
                  <a:lnTo>
                    <a:pt x="7667" y="9659"/>
                  </a:lnTo>
                  <a:cubicBezTo>
                    <a:pt x="8167" y="9659"/>
                    <a:pt x="8576" y="9250"/>
                    <a:pt x="8576" y="8750"/>
                  </a:cubicBezTo>
                  <a:lnTo>
                    <a:pt x="8143" y="8750"/>
                  </a:lnTo>
                  <a:cubicBezTo>
                    <a:pt x="8143" y="9012"/>
                    <a:pt x="7929" y="9226"/>
                    <a:pt x="7667" y="9226"/>
                  </a:cubicBezTo>
                  <a:lnTo>
                    <a:pt x="6701" y="9226"/>
                  </a:lnTo>
                  <a:lnTo>
                    <a:pt x="6701" y="8503"/>
                  </a:lnTo>
                  <a:cubicBezTo>
                    <a:pt x="7167" y="8470"/>
                    <a:pt x="7586" y="8203"/>
                    <a:pt x="7810" y="7794"/>
                  </a:cubicBezTo>
                  <a:lnTo>
                    <a:pt x="8352" y="6799"/>
                  </a:lnTo>
                  <a:lnTo>
                    <a:pt x="7972" y="6590"/>
                  </a:lnTo>
                  <a:lnTo>
                    <a:pt x="7429" y="7584"/>
                  </a:lnTo>
                  <a:cubicBezTo>
                    <a:pt x="7267" y="7884"/>
                    <a:pt x="6948" y="8070"/>
                    <a:pt x="6606" y="8070"/>
                  </a:cubicBezTo>
                  <a:lnTo>
                    <a:pt x="2680" y="8070"/>
                  </a:lnTo>
                  <a:cubicBezTo>
                    <a:pt x="1776" y="8070"/>
                    <a:pt x="1005" y="7408"/>
                    <a:pt x="867" y="6514"/>
                  </a:cubicBezTo>
                  <a:lnTo>
                    <a:pt x="3693" y="6514"/>
                  </a:lnTo>
                  <a:lnTo>
                    <a:pt x="4683" y="5524"/>
                  </a:lnTo>
                  <a:lnTo>
                    <a:pt x="4683" y="3026"/>
                  </a:lnTo>
                  <a:lnTo>
                    <a:pt x="10265" y="3026"/>
                  </a:lnTo>
                  <a:lnTo>
                    <a:pt x="10265" y="2593"/>
                  </a:lnTo>
                  <a:lnTo>
                    <a:pt x="5892" y="2593"/>
                  </a:lnTo>
                  <a:lnTo>
                    <a:pt x="5892" y="2160"/>
                  </a:lnTo>
                  <a:lnTo>
                    <a:pt x="6325" y="2160"/>
                  </a:lnTo>
                  <a:lnTo>
                    <a:pt x="6325" y="1727"/>
                  </a:lnTo>
                  <a:lnTo>
                    <a:pt x="10289" y="1727"/>
                  </a:lnTo>
                  <a:cubicBezTo>
                    <a:pt x="10651" y="1727"/>
                    <a:pt x="10941" y="1436"/>
                    <a:pt x="10941" y="1079"/>
                  </a:cubicBezTo>
                  <a:cubicBezTo>
                    <a:pt x="10936" y="722"/>
                    <a:pt x="10646" y="432"/>
                    <a:pt x="10289" y="432"/>
                  </a:cubicBezTo>
                  <a:lnTo>
                    <a:pt x="8623" y="432"/>
                  </a:lnTo>
                  <a:lnTo>
                    <a:pt x="8623" y="865"/>
                  </a:lnTo>
                  <a:lnTo>
                    <a:pt x="10289" y="865"/>
                  </a:lnTo>
                  <a:cubicBezTo>
                    <a:pt x="10413" y="865"/>
                    <a:pt x="10508" y="960"/>
                    <a:pt x="10508" y="1079"/>
                  </a:cubicBezTo>
                  <a:cubicBezTo>
                    <a:pt x="10508" y="1198"/>
                    <a:pt x="10408" y="1298"/>
                    <a:pt x="10289" y="1298"/>
                  </a:cubicBezTo>
                  <a:lnTo>
                    <a:pt x="6325" y="1298"/>
                  </a:lnTo>
                  <a:lnTo>
                    <a:pt x="6325" y="865"/>
                  </a:lnTo>
                  <a:lnTo>
                    <a:pt x="8190" y="865"/>
                  </a:lnTo>
                  <a:lnTo>
                    <a:pt x="8190" y="432"/>
                  </a:lnTo>
                  <a:lnTo>
                    <a:pt x="6292" y="432"/>
                  </a:lnTo>
                  <a:cubicBezTo>
                    <a:pt x="6189" y="144"/>
                    <a:pt x="5934" y="0"/>
                    <a:pt x="56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7"/>
            <p:cNvSpPr/>
            <p:nvPr/>
          </p:nvSpPr>
          <p:spPr>
            <a:xfrm>
              <a:off x="2285914" y="1904936"/>
              <a:ext cx="70512" cy="70545"/>
            </a:xfrm>
            <a:custGeom>
              <a:avLst/>
              <a:gdLst/>
              <a:ahLst/>
              <a:cxnLst/>
              <a:rect l="l" t="t" r="r" b="b"/>
              <a:pathLst>
                <a:path w="2737" h="2738" extrusionOk="0">
                  <a:moveTo>
                    <a:pt x="1585" y="434"/>
                  </a:moveTo>
                  <a:lnTo>
                    <a:pt x="1585" y="1153"/>
                  </a:lnTo>
                  <a:lnTo>
                    <a:pt x="2304" y="1153"/>
                  </a:lnTo>
                  <a:lnTo>
                    <a:pt x="2304" y="1586"/>
                  </a:lnTo>
                  <a:lnTo>
                    <a:pt x="1585" y="1586"/>
                  </a:lnTo>
                  <a:lnTo>
                    <a:pt x="1585" y="2304"/>
                  </a:lnTo>
                  <a:lnTo>
                    <a:pt x="1152" y="2304"/>
                  </a:lnTo>
                  <a:lnTo>
                    <a:pt x="1152" y="1586"/>
                  </a:lnTo>
                  <a:lnTo>
                    <a:pt x="429" y="1586"/>
                  </a:lnTo>
                  <a:lnTo>
                    <a:pt x="429" y="1153"/>
                  </a:lnTo>
                  <a:lnTo>
                    <a:pt x="1152" y="1153"/>
                  </a:lnTo>
                  <a:lnTo>
                    <a:pt x="1152" y="434"/>
                  </a:lnTo>
                  <a:close/>
                  <a:moveTo>
                    <a:pt x="719" y="1"/>
                  </a:moveTo>
                  <a:lnTo>
                    <a:pt x="719" y="720"/>
                  </a:lnTo>
                  <a:lnTo>
                    <a:pt x="0" y="720"/>
                  </a:lnTo>
                  <a:lnTo>
                    <a:pt x="0" y="2019"/>
                  </a:lnTo>
                  <a:lnTo>
                    <a:pt x="719" y="2019"/>
                  </a:lnTo>
                  <a:lnTo>
                    <a:pt x="719" y="2737"/>
                  </a:lnTo>
                  <a:lnTo>
                    <a:pt x="2018" y="2737"/>
                  </a:lnTo>
                  <a:lnTo>
                    <a:pt x="2018" y="2019"/>
                  </a:lnTo>
                  <a:lnTo>
                    <a:pt x="2737" y="2019"/>
                  </a:lnTo>
                  <a:lnTo>
                    <a:pt x="2737" y="720"/>
                  </a:lnTo>
                  <a:lnTo>
                    <a:pt x="2018" y="720"/>
                  </a:lnTo>
                  <a:lnTo>
                    <a:pt x="201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7"/>
            <p:cNvSpPr/>
            <p:nvPr/>
          </p:nvSpPr>
          <p:spPr>
            <a:xfrm>
              <a:off x="2209168" y="1906662"/>
              <a:ext cx="30554" cy="26255"/>
            </a:xfrm>
            <a:custGeom>
              <a:avLst/>
              <a:gdLst/>
              <a:ahLst/>
              <a:cxnLst/>
              <a:rect l="l" t="t" r="r" b="b"/>
              <a:pathLst>
                <a:path w="1186" h="1019" extrusionOk="0">
                  <a:moveTo>
                    <a:pt x="995" y="1"/>
                  </a:moveTo>
                  <a:cubicBezTo>
                    <a:pt x="624" y="181"/>
                    <a:pt x="286" y="424"/>
                    <a:pt x="0" y="719"/>
                  </a:cubicBezTo>
                  <a:lnTo>
                    <a:pt x="310" y="1019"/>
                  </a:lnTo>
                  <a:cubicBezTo>
                    <a:pt x="562" y="762"/>
                    <a:pt x="857" y="548"/>
                    <a:pt x="1185" y="386"/>
                  </a:cubicBezTo>
                  <a:lnTo>
                    <a:pt x="99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7"/>
            <p:cNvSpPr/>
            <p:nvPr/>
          </p:nvSpPr>
          <p:spPr>
            <a:xfrm>
              <a:off x="2253556" y="1993336"/>
              <a:ext cx="11181" cy="11208"/>
            </a:xfrm>
            <a:custGeom>
              <a:avLst/>
              <a:gdLst/>
              <a:ahLst/>
              <a:cxnLst/>
              <a:rect l="l" t="t" r="r" b="b"/>
              <a:pathLst>
                <a:path w="434" h="435"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7"/>
            <p:cNvSpPr/>
            <p:nvPr/>
          </p:nvSpPr>
          <p:spPr>
            <a:xfrm>
              <a:off x="2298177" y="1993336"/>
              <a:ext cx="11052" cy="11208"/>
            </a:xfrm>
            <a:custGeom>
              <a:avLst/>
              <a:gdLst/>
              <a:ahLst/>
              <a:cxnLst/>
              <a:rect l="l" t="t" r="r" b="b"/>
              <a:pathLst>
                <a:path w="429" h="435" extrusionOk="0">
                  <a:moveTo>
                    <a:pt x="0" y="1"/>
                  </a:moveTo>
                  <a:lnTo>
                    <a:pt x="0" y="434"/>
                  </a:lnTo>
                  <a:lnTo>
                    <a:pt x="428" y="434"/>
                  </a:lnTo>
                  <a:lnTo>
                    <a:pt x="4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7"/>
            <p:cNvSpPr/>
            <p:nvPr/>
          </p:nvSpPr>
          <p:spPr>
            <a:xfrm>
              <a:off x="2275867" y="1993336"/>
              <a:ext cx="11181" cy="11208"/>
            </a:xfrm>
            <a:custGeom>
              <a:avLst/>
              <a:gdLst/>
              <a:ahLst/>
              <a:cxnLst/>
              <a:rect l="l" t="t" r="r" b="b"/>
              <a:pathLst>
                <a:path w="434" h="435"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47"/>
          <p:cNvGrpSpPr/>
          <p:nvPr/>
        </p:nvGrpSpPr>
        <p:grpSpPr>
          <a:xfrm>
            <a:off x="4703750" y="1743724"/>
            <a:ext cx="401277" cy="379982"/>
            <a:chOff x="4703750" y="1743724"/>
            <a:chExt cx="401277" cy="379982"/>
          </a:xfrm>
        </p:grpSpPr>
        <p:sp>
          <p:nvSpPr>
            <p:cNvPr id="1485" name="Google Shape;1485;p47"/>
            <p:cNvSpPr/>
            <p:nvPr/>
          </p:nvSpPr>
          <p:spPr>
            <a:xfrm>
              <a:off x="4778152" y="1900891"/>
              <a:ext cx="237736" cy="222816"/>
            </a:xfrm>
            <a:custGeom>
              <a:avLst/>
              <a:gdLst/>
              <a:ahLst/>
              <a:cxnLst/>
              <a:rect l="l" t="t" r="r" b="b"/>
              <a:pathLst>
                <a:path w="9228" h="8648" extrusionOk="0">
                  <a:moveTo>
                    <a:pt x="8923" y="1"/>
                  </a:moveTo>
                  <a:lnTo>
                    <a:pt x="1233" y="7686"/>
                  </a:lnTo>
                  <a:cubicBezTo>
                    <a:pt x="905" y="8015"/>
                    <a:pt x="462" y="8205"/>
                    <a:pt x="1" y="8214"/>
                  </a:cubicBezTo>
                  <a:lnTo>
                    <a:pt x="10" y="8647"/>
                  </a:lnTo>
                  <a:cubicBezTo>
                    <a:pt x="586" y="8638"/>
                    <a:pt x="1133" y="8400"/>
                    <a:pt x="1543" y="7996"/>
                  </a:cubicBezTo>
                  <a:lnTo>
                    <a:pt x="9228" y="305"/>
                  </a:lnTo>
                  <a:lnTo>
                    <a:pt x="89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7"/>
            <p:cNvSpPr/>
            <p:nvPr/>
          </p:nvSpPr>
          <p:spPr>
            <a:xfrm>
              <a:off x="4703750" y="1878965"/>
              <a:ext cx="186984" cy="243763"/>
            </a:xfrm>
            <a:custGeom>
              <a:avLst/>
              <a:gdLst/>
              <a:ahLst/>
              <a:cxnLst/>
              <a:rect l="l" t="t" r="r" b="b"/>
              <a:pathLst>
                <a:path w="7258" h="9461" extrusionOk="0">
                  <a:moveTo>
                    <a:pt x="6948" y="0"/>
                  </a:moveTo>
                  <a:lnTo>
                    <a:pt x="1266" y="5682"/>
                  </a:lnTo>
                  <a:cubicBezTo>
                    <a:pt x="0" y="6948"/>
                    <a:pt x="662" y="9118"/>
                    <a:pt x="2422" y="9460"/>
                  </a:cubicBezTo>
                  <a:lnTo>
                    <a:pt x="2503" y="9037"/>
                  </a:lnTo>
                  <a:cubicBezTo>
                    <a:pt x="1656" y="8870"/>
                    <a:pt x="1042" y="8128"/>
                    <a:pt x="1042" y="7262"/>
                  </a:cubicBezTo>
                  <a:cubicBezTo>
                    <a:pt x="1042" y="6786"/>
                    <a:pt x="1233" y="6324"/>
                    <a:pt x="1571" y="5987"/>
                  </a:cubicBezTo>
                  <a:lnTo>
                    <a:pt x="7257" y="305"/>
                  </a:lnTo>
                  <a:lnTo>
                    <a:pt x="694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7"/>
            <p:cNvSpPr/>
            <p:nvPr/>
          </p:nvSpPr>
          <p:spPr>
            <a:xfrm>
              <a:off x="4890709" y="1743724"/>
              <a:ext cx="214318" cy="157192"/>
            </a:xfrm>
            <a:custGeom>
              <a:avLst/>
              <a:gdLst/>
              <a:ahLst/>
              <a:cxnLst/>
              <a:rect l="l" t="t" r="r" b="b"/>
              <a:pathLst>
                <a:path w="8319" h="6101" extrusionOk="0">
                  <a:moveTo>
                    <a:pt x="5864" y="0"/>
                  </a:moveTo>
                  <a:cubicBezTo>
                    <a:pt x="5291" y="0"/>
                    <a:pt x="4719" y="219"/>
                    <a:pt x="4283" y="657"/>
                  </a:cubicBezTo>
                  <a:lnTo>
                    <a:pt x="0" y="4945"/>
                  </a:lnTo>
                  <a:lnTo>
                    <a:pt x="300" y="5249"/>
                  </a:lnTo>
                  <a:lnTo>
                    <a:pt x="4588" y="962"/>
                  </a:lnTo>
                  <a:cubicBezTo>
                    <a:pt x="4940" y="619"/>
                    <a:pt x="5395" y="448"/>
                    <a:pt x="5850" y="448"/>
                  </a:cubicBezTo>
                  <a:cubicBezTo>
                    <a:pt x="6311" y="448"/>
                    <a:pt x="6772" y="624"/>
                    <a:pt x="7124" y="976"/>
                  </a:cubicBezTo>
                  <a:cubicBezTo>
                    <a:pt x="7824" y="1675"/>
                    <a:pt x="7828" y="2808"/>
                    <a:pt x="7138" y="3512"/>
                  </a:cubicBezTo>
                  <a:lnTo>
                    <a:pt x="4859" y="5796"/>
                  </a:lnTo>
                  <a:lnTo>
                    <a:pt x="5163" y="6101"/>
                  </a:lnTo>
                  <a:lnTo>
                    <a:pt x="7448" y="3822"/>
                  </a:lnTo>
                  <a:cubicBezTo>
                    <a:pt x="8318" y="2946"/>
                    <a:pt x="8318" y="1528"/>
                    <a:pt x="7448" y="657"/>
                  </a:cubicBezTo>
                  <a:cubicBezTo>
                    <a:pt x="7010" y="219"/>
                    <a:pt x="6436" y="0"/>
                    <a:pt x="5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7"/>
            <p:cNvSpPr/>
            <p:nvPr/>
          </p:nvSpPr>
          <p:spPr>
            <a:xfrm>
              <a:off x="4975055" y="1951287"/>
              <a:ext cx="129482" cy="172033"/>
            </a:xfrm>
            <a:custGeom>
              <a:avLst/>
              <a:gdLst/>
              <a:ahLst/>
              <a:cxnLst/>
              <a:rect l="l" t="t" r="r" b="b"/>
              <a:pathLst>
                <a:path w="5026" h="6677" extrusionOk="0">
                  <a:moveTo>
                    <a:pt x="1299" y="1"/>
                  </a:moveTo>
                  <a:lnTo>
                    <a:pt x="995" y="305"/>
                  </a:lnTo>
                  <a:lnTo>
                    <a:pt x="3864" y="3180"/>
                  </a:lnTo>
                  <a:cubicBezTo>
                    <a:pt x="4554" y="3889"/>
                    <a:pt x="4550" y="5016"/>
                    <a:pt x="3850" y="5716"/>
                  </a:cubicBezTo>
                  <a:cubicBezTo>
                    <a:pt x="3498" y="6068"/>
                    <a:pt x="3037" y="6244"/>
                    <a:pt x="2576" y="6244"/>
                  </a:cubicBezTo>
                  <a:cubicBezTo>
                    <a:pt x="2121" y="6244"/>
                    <a:pt x="1666" y="6073"/>
                    <a:pt x="1314" y="5730"/>
                  </a:cubicBezTo>
                  <a:lnTo>
                    <a:pt x="310" y="4726"/>
                  </a:lnTo>
                  <a:lnTo>
                    <a:pt x="0" y="5031"/>
                  </a:lnTo>
                  <a:lnTo>
                    <a:pt x="1009" y="6040"/>
                  </a:lnTo>
                  <a:cubicBezTo>
                    <a:pt x="1443" y="6464"/>
                    <a:pt x="2006" y="6676"/>
                    <a:pt x="2569" y="6676"/>
                  </a:cubicBezTo>
                  <a:cubicBezTo>
                    <a:pt x="3141" y="6676"/>
                    <a:pt x="3713" y="6457"/>
                    <a:pt x="4150" y="6020"/>
                  </a:cubicBezTo>
                  <a:cubicBezTo>
                    <a:pt x="5021" y="5154"/>
                    <a:pt x="5025" y="3751"/>
                    <a:pt x="4169" y="2875"/>
                  </a:cubicBezTo>
                  <a:lnTo>
                    <a:pt x="12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7"/>
            <p:cNvSpPr/>
            <p:nvPr/>
          </p:nvSpPr>
          <p:spPr>
            <a:xfrm>
              <a:off x="4926982" y="2024975"/>
              <a:ext cx="48227" cy="48103"/>
            </a:xfrm>
            <a:custGeom>
              <a:avLst/>
              <a:gdLst/>
              <a:ahLst/>
              <a:cxnLst/>
              <a:rect l="l" t="t" r="r" b="b"/>
              <a:pathLst>
                <a:path w="1872" h="1867" extrusionOk="0">
                  <a:moveTo>
                    <a:pt x="310" y="1"/>
                  </a:moveTo>
                  <a:lnTo>
                    <a:pt x="1" y="305"/>
                  </a:lnTo>
                  <a:lnTo>
                    <a:pt x="1562" y="1866"/>
                  </a:lnTo>
                  <a:lnTo>
                    <a:pt x="1871" y="1562"/>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7"/>
            <p:cNvSpPr/>
            <p:nvPr/>
          </p:nvSpPr>
          <p:spPr>
            <a:xfrm>
              <a:off x="4770192" y="1868041"/>
              <a:ext cx="48073" cy="48103"/>
            </a:xfrm>
            <a:custGeom>
              <a:avLst/>
              <a:gdLst/>
              <a:ahLst/>
              <a:cxnLst/>
              <a:rect l="l" t="t" r="r" b="b"/>
              <a:pathLst>
                <a:path w="1866" h="1867" extrusionOk="0">
                  <a:moveTo>
                    <a:pt x="305" y="1"/>
                  </a:moveTo>
                  <a:lnTo>
                    <a:pt x="1" y="305"/>
                  </a:lnTo>
                  <a:lnTo>
                    <a:pt x="1557" y="1866"/>
                  </a:lnTo>
                  <a:lnTo>
                    <a:pt x="1866" y="1561"/>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4714287" y="1744188"/>
              <a:ext cx="177555" cy="123878"/>
            </a:xfrm>
            <a:custGeom>
              <a:avLst/>
              <a:gdLst/>
              <a:ahLst/>
              <a:cxnLst/>
              <a:rect l="l" t="t" r="r" b="b"/>
              <a:pathLst>
                <a:path w="6892" h="4808" extrusionOk="0">
                  <a:moveTo>
                    <a:pt x="2450" y="0"/>
                  </a:moveTo>
                  <a:cubicBezTo>
                    <a:pt x="1878" y="0"/>
                    <a:pt x="1307" y="218"/>
                    <a:pt x="871" y="653"/>
                  </a:cubicBezTo>
                  <a:cubicBezTo>
                    <a:pt x="5" y="1524"/>
                    <a:pt x="1" y="2923"/>
                    <a:pt x="857" y="3799"/>
                  </a:cubicBezTo>
                  <a:lnTo>
                    <a:pt x="1861" y="4808"/>
                  </a:lnTo>
                  <a:lnTo>
                    <a:pt x="2171" y="4503"/>
                  </a:lnTo>
                  <a:lnTo>
                    <a:pt x="1162" y="3494"/>
                  </a:lnTo>
                  <a:cubicBezTo>
                    <a:pt x="472" y="2790"/>
                    <a:pt x="476" y="1657"/>
                    <a:pt x="1176" y="958"/>
                  </a:cubicBezTo>
                  <a:cubicBezTo>
                    <a:pt x="1528" y="606"/>
                    <a:pt x="1990" y="430"/>
                    <a:pt x="2452" y="430"/>
                  </a:cubicBezTo>
                  <a:cubicBezTo>
                    <a:pt x="2907" y="430"/>
                    <a:pt x="3363" y="601"/>
                    <a:pt x="3712" y="944"/>
                  </a:cubicBezTo>
                  <a:lnTo>
                    <a:pt x="6587" y="3818"/>
                  </a:lnTo>
                  <a:lnTo>
                    <a:pt x="6891" y="3508"/>
                  </a:lnTo>
                  <a:lnTo>
                    <a:pt x="4017" y="639"/>
                  </a:lnTo>
                  <a:cubicBezTo>
                    <a:pt x="3581" y="213"/>
                    <a:pt x="3016" y="0"/>
                    <a:pt x="24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7"/>
            <p:cNvSpPr/>
            <p:nvPr/>
          </p:nvSpPr>
          <p:spPr>
            <a:xfrm>
              <a:off x="4836402" y="1862321"/>
              <a:ext cx="146151" cy="142815"/>
            </a:xfrm>
            <a:custGeom>
              <a:avLst/>
              <a:gdLst/>
              <a:ahLst/>
              <a:cxnLst/>
              <a:rect l="l" t="t" r="r" b="b"/>
              <a:pathLst>
                <a:path w="5673" h="5543" extrusionOk="0">
                  <a:moveTo>
                    <a:pt x="3938" y="434"/>
                  </a:moveTo>
                  <a:cubicBezTo>
                    <a:pt x="3994" y="434"/>
                    <a:pt x="4050" y="456"/>
                    <a:pt x="4093" y="499"/>
                  </a:cubicBezTo>
                  <a:lnTo>
                    <a:pt x="5111" y="1517"/>
                  </a:lnTo>
                  <a:cubicBezTo>
                    <a:pt x="5197" y="1603"/>
                    <a:pt x="5197" y="1741"/>
                    <a:pt x="5111" y="1822"/>
                  </a:cubicBezTo>
                  <a:lnTo>
                    <a:pt x="1885" y="5048"/>
                  </a:lnTo>
                  <a:cubicBezTo>
                    <a:pt x="1844" y="5091"/>
                    <a:pt x="1789" y="5112"/>
                    <a:pt x="1734" y="5112"/>
                  </a:cubicBezTo>
                  <a:cubicBezTo>
                    <a:pt x="1679" y="5112"/>
                    <a:pt x="1623" y="5091"/>
                    <a:pt x="1580" y="5048"/>
                  </a:cubicBezTo>
                  <a:lnTo>
                    <a:pt x="562" y="4025"/>
                  </a:lnTo>
                  <a:cubicBezTo>
                    <a:pt x="519" y="3987"/>
                    <a:pt x="495" y="3930"/>
                    <a:pt x="495" y="3873"/>
                  </a:cubicBezTo>
                  <a:cubicBezTo>
                    <a:pt x="495" y="3815"/>
                    <a:pt x="519" y="3763"/>
                    <a:pt x="562" y="3720"/>
                  </a:cubicBezTo>
                  <a:lnTo>
                    <a:pt x="3783" y="499"/>
                  </a:lnTo>
                  <a:cubicBezTo>
                    <a:pt x="3826" y="456"/>
                    <a:pt x="3882" y="434"/>
                    <a:pt x="3938" y="434"/>
                  </a:cubicBezTo>
                  <a:close/>
                  <a:moveTo>
                    <a:pt x="3936" y="0"/>
                  </a:moveTo>
                  <a:cubicBezTo>
                    <a:pt x="3770" y="0"/>
                    <a:pt x="3605" y="63"/>
                    <a:pt x="3479" y="189"/>
                  </a:cubicBezTo>
                  <a:lnTo>
                    <a:pt x="252" y="3416"/>
                  </a:lnTo>
                  <a:cubicBezTo>
                    <a:pt x="0" y="3668"/>
                    <a:pt x="0" y="4077"/>
                    <a:pt x="252" y="4334"/>
                  </a:cubicBezTo>
                  <a:lnTo>
                    <a:pt x="1276" y="5352"/>
                  </a:lnTo>
                  <a:cubicBezTo>
                    <a:pt x="1394" y="5476"/>
                    <a:pt x="1561" y="5543"/>
                    <a:pt x="1732" y="5543"/>
                  </a:cubicBezTo>
                  <a:cubicBezTo>
                    <a:pt x="1904" y="5543"/>
                    <a:pt x="2070" y="5476"/>
                    <a:pt x="2194" y="5352"/>
                  </a:cubicBezTo>
                  <a:lnTo>
                    <a:pt x="5416" y="2131"/>
                  </a:lnTo>
                  <a:cubicBezTo>
                    <a:pt x="5673" y="1874"/>
                    <a:pt x="5673" y="1465"/>
                    <a:pt x="5416" y="1212"/>
                  </a:cubicBezTo>
                  <a:lnTo>
                    <a:pt x="4397" y="189"/>
                  </a:lnTo>
                  <a:cubicBezTo>
                    <a:pt x="4269" y="63"/>
                    <a:pt x="4102" y="0"/>
                    <a:pt x="39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7"/>
            <p:cNvSpPr/>
            <p:nvPr/>
          </p:nvSpPr>
          <p:spPr>
            <a:xfrm>
              <a:off x="4962045" y="1833825"/>
              <a:ext cx="15715" cy="15845"/>
            </a:xfrm>
            <a:custGeom>
              <a:avLst/>
              <a:gdLst/>
              <a:ahLst/>
              <a:cxnLst/>
              <a:rect l="l" t="t" r="r" b="b"/>
              <a:pathLst>
                <a:path w="610" h="615" extrusionOk="0">
                  <a:moveTo>
                    <a:pt x="305" y="1"/>
                  </a:moveTo>
                  <a:lnTo>
                    <a:pt x="1" y="305"/>
                  </a:lnTo>
                  <a:lnTo>
                    <a:pt x="305" y="615"/>
                  </a:lnTo>
                  <a:lnTo>
                    <a:pt x="610"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7"/>
            <p:cNvSpPr/>
            <p:nvPr/>
          </p:nvSpPr>
          <p:spPr>
            <a:xfrm>
              <a:off x="4977735" y="1849541"/>
              <a:ext cx="15844" cy="15820"/>
            </a:xfrm>
            <a:custGeom>
              <a:avLst/>
              <a:gdLst/>
              <a:ahLst/>
              <a:cxnLst/>
              <a:rect l="l" t="t" r="r" b="b"/>
              <a:pathLst>
                <a:path w="615" h="614" extrusionOk="0">
                  <a:moveTo>
                    <a:pt x="310" y="0"/>
                  </a:moveTo>
                  <a:lnTo>
                    <a:pt x="1" y="309"/>
                  </a:lnTo>
                  <a:lnTo>
                    <a:pt x="310" y="614"/>
                  </a:lnTo>
                  <a:lnTo>
                    <a:pt x="615" y="309"/>
                  </a:lnTo>
                  <a:lnTo>
                    <a:pt x="3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7"/>
            <p:cNvSpPr/>
            <p:nvPr/>
          </p:nvSpPr>
          <p:spPr>
            <a:xfrm>
              <a:off x="4993553" y="1865335"/>
              <a:ext cx="15844" cy="15845"/>
            </a:xfrm>
            <a:custGeom>
              <a:avLst/>
              <a:gdLst/>
              <a:ahLst/>
              <a:cxnLst/>
              <a:rect l="l" t="t" r="r" b="b"/>
              <a:pathLst>
                <a:path w="615" h="615" extrusionOk="0">
                  <a:moveTo>
                    <a:pt x="305" y="1"/>
                  </a:moveTo>
                  <a:lnTo>
                    <a:pt x="1" y="310"/>
                  </a:lnTo>
                  <a:lnTo>
                    <a:pt x="305" y="615"/>
                  </a:lnTo>
                  <a:lnTo>
                    <a:pt x="615" y="310"/>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7"/>
            <p:cNvSpPr/>
            <p:nvPr/>
          </p:nvSpPr>
          <p:spPr>
            <a:xfrm>
              <a:off x="4993553" y="1833825"/>
              <a:ext cx="15844" cy="15845"/>
            </a:xfrm>
            <a:custGeom>
              <a:avLst/>
              <a:gdLst/>
              <a:ahLst/>
              <a:cxnLst/>
              <a:rect l="l" t="t" r="r" b="b"/>
              <a:pathLst>
                <a:path w="615" h="615" extrusionOk="0">
                  <a:moveTo>
                    <a:pt x="305" y="1"/>
                  </a:moveTo>
                  <a:lnTo>
                    <a:pt x="1" y="305"/>
                  </a:lnTo>
                  <a:lnTo>
                    <a:pt x="305" y="615"/>
                  </a:lnTo>
                  <a:lnTo>
                    <a:pt x="615"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5009371" y="1849644"/>
              <a:ext cx="15715" cy="15717"/>
            </a:xfrm>
            <a:custGeom>
              <a:avLst/>
              <a:gdLst/>
              <a:ahLst/>
              <a:cxnLst/>
              <a:rect l="l" t="t" r="r" b="b"/>
              <a:pathLst>
                <a:path w="610" h="610" extrusionOk="0">
                  <a:moveTo>
                    <a:pt x="305" y="1"/>
                  </a:moveTo>
                  <a:lnTo>
                    <a:pt x="1" y="305"/>
                  </a:lnTo>
                  <a:lnTo>
                    <a:pt x="305" y="610"/>
                  </a:lnTo>
                  <a:lnTo>
                    <a:pt x="610"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7"/>
            <p:cNvSpPr/>
            <p:nvPr/>
          </p:nvSpPr>
          <p:spPr>
            <a:xfrm>
              <a:off x="4977735" y="1818031"/>
              <a:ext cx="15844" cy="15820"/>
            </a:xfrm>
            <a:custGeom>
              <a:avLst/>
              <a:gdLst/>
              <a:ahLst/>
              <a:cxnLst/>
              <a:rect l="l" t="t" r="r" b="b"/>
              <a:pathLst>
                <a:path w="615" h="614" extrusionOk="0">
                  <a:moveTo>
                    <a:pt x="310" y="0"/>
                  </a:moveTo>
                  <a:lnTo>
                    <a:pt x="1" y="309"/>
                  </a:lnTo>
                  <a:lnTo>
                    <a:pt x="310" y="614"/>
                  </a:lnTo>
                  <a:lnTo>
                    <a:pt x="615" y="305"/>
                  </a:lnTo>
                  <a:lnTo>
                    <a:pt x="3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7"/>
            <p:cNvSpPr/>
            <p:nvPr/>
          </p:nvSpPr>
          <p:spPr>
            <a:xfrm>
              <a:off x="5025060" y="1833825"/>
              <a:ext cx="15844" cy="15845"/>
            </a:xfrm>
            <a:custGeom>
              <a:avLst/>
              <a:gdLst/>
              <a:ahLst/>
              <a:cxnLst/>
              <a:rect l="l" t="t" r="r" b="b"/>
              <a:pathLst>
                <a:path w="615" h="615" extrusionOk="0">
                  <a:moveTo>
                    <a:pt x="310" y="1"/>
                  </a:moveTo>
                  <a:lnTo>
                    <a:pt x="1" y="305"/>
                  </a:lnTo>
                  <a:lnTo>
                    <a:pt x="310" y="615"/>
                  </a:lnTo>
                  <a:lnTo>
                    <a:pt x="615" y="305"/>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5009371" y="1818031"/>
              <a:ext cx="15715" cy="15820"/>
            </a:xfrm>
            <a:custGeom>
              <a:avLst/>
              <a:gdLst/>
              <a:ahLst/>
              <a:cxnLst/>
              <a:rect l="l" t="t" r="r" b="b"/>
              <a:pathLst>
                <a:path w="610" h="614" extrusionOk="0">
                  <a:moveTo>
                    <a:pt x="305" y="0"/>
                  </a:moveTo>
                  <a:lnTo>
                    <a:pt x="1" y="309"/>
                  </a:lnTo>
                  <a:lnTo>
                    <a:pt x="305" y="614"/>
                  </a:lnTo>
                  <a:lnTo>
                    <a:pt x="610" y="309"/>
                  </a:lnTo>
                  <a:lnTo>
                    <a:pt x="3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4993553" y="1802211"/>
              <a:ext cx="15844" cy="15845"/>
            </a:xfrm>
            <a:custGeom>
              <a:avLst/>
              <a:gdLst/>
              <a:ahLst/>
              <a:cxnLst/>
              <a:rect l="l" t="t" r="r" b="b"/>
              <a:pathLst>
                <a:path w="615" h="615" extrusionOk="0">
                  <a:moveTo>
                    <a:pt x="305" y="0"/>
                  </a:moveTo>
                  <a:lnTo>
                    <a:pt x="1" y="310"/>
                  </a:lnTo>
                  <a:lnTo>
                    <a:pt x="305" y="614"/>
                  </a:lnTo>
                  <a:lnTo>
                    <a:pt x="615" y="310"/>
                  </a:lnTo>
                  <a:lnTo>
                    <a:pt x="3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4841065" y="2017864"/>
              <a:ext cx="15818" cy="15845"/>
            </a:xfrm>
            <a:custGeom>
              <a:avLst/>
              <a:gdLst/>
              <a:ahLst/>
              <a:cxnLst/>
              <a:rect l="l" t="t" r="r" b="b"/>
              <a:pathLst>
                <a:path w="614" h="615" extrusionOk="0">
                  <a:moveTo>
                    <a:pt x="309" y="1"/>
                  </a:moveTo>
                  <a:lnTo>
                    <a:pt x="0" y="305"/>
                  </a:lnTo>
                  <a:lnTo>
                    <a:pt x="309" y="615"/>
                  </a:lnTo>
                  <a:lnTo>
                    <a:pt x="614" y="305"/>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4809557" y="1986353"/>
              <a:ext cx="15818" cy="15717"/>
            </a:xfrm>
            <a:custGeom>
              <a:avLst/>
              <a:gdLst/>
              <a:ahLst/>
              <a:cxnLst/>
              <a:rect l="l" t="t" r="r" b="b"/>
              <a:pathLst>
                <a:path w="614" h="610" extrusionOk="0">
                  <a:moveTo>
                    <a:pt x="305" y="1"/>
                  </a:moveTo>
                  <a:lnTo>
                    <a:pt x="0" y="305"/>
                  </a:lnTo>
                  <a:lnTo>
                    <a:pt x="305" y="610"/>
                  </a:lnTo>
                  <a:lnTo>
                    <a:pt x="614"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7"/>
            <p:cNvSpPr/>
            <p:nvPr/>
          </p:nvSpPr>
          <p:spPr>
            <a:xfrm>
              <a:off x="4825246" y="2002044"/>
              <a:ext cx="15844" cy="15845"/>
            </a:xfrm>
            <a:custGeom>
              <a:avLst/>
              <a:gdLst/>
              <a:ahLst/>
              <a:cxnLst/>
              <a:rect l="l" t="t" r="r" b="b"/>
              <a:pathLst>
                <a:path w="615" h="615" extrusionOk="0">
                  <a:moveTo>
                    <a:pt x="309" y="1"/>
                  </a:moveTo>
                  <a:lnTo>
                    <a:pt x="0" y="310"/>
                  </a:lnTo>
                  <a:lnTo>
                    <a:pt x="309" y="615"/>
                  </a:lnTo>
                  <a:lnTo>
                    <a:pt x="614" y="310"/>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4793739" y="2002044"/>
              <a:ext cx="15844" cy="15845"/>
            </a:xfrm>
            <a:custGeom>
              <a:avLst/>
              <a:gdLst/>
              <a:ahLst/>
              <a:cxnLst/>
              <a:rect l="l" t="t" r="r" b="b"/>
              <a:pathLst>
                <a:path w="615" h="615" extrusionOk="0">
                  <a:moveTo>
                    <a:pt x="309" y="1"/>
                  </a:moveTo>
                  <a:lnTo>
                    <a:pt x="0" y="310"/>
                  </a:lnTo>
                  <a:lnTo>
                    <a:pt x="309" y="615"/>
                  </a:lnTo>
                  <a:lnTo>
                    <a:pt x="614" y="310"/>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4825246" y="2033684"/>
              <a:ext cx="15844" cy="15717"/>
            </a:xfrm>
            <a:custGeom>
              <a:avLst/>
              <a:gdLst/>
              <a:ahLst/>
              <a:cxnLst/>
              <a:rect l="l" t="t" r="r" b="b"/>
              <a:pathLst>
                <a:path w="615" h="610" extrusionOk="0">
                  <a:moveTo>
                    <a:pt x="309" y="1"/>
                  </a:moveTo>
                  <a:lnTo>
                    <a:pt x="0" y="305"/>
                  </a:lnTo>
                  <a:lnTo>
                    <a:pt x="309" y="610"/>
                  </a:lnTo>
                  <a:lnTo>
                    <a:pt x="614" y="305"/>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4809557" y="2017864"/>
              <a:ext cx="15818" cy="15845"/>
            </a:xfrm>
            <a:custGeom>
              <a:avLst/>
              <a:gdLst/>
              <a:ahLst/>
              <a:cxnLst/>
              <a:rect l="l" t="t" r="r" b="b"/>
              <a:pathLst>
                <a:path w="614" h="615" extrusionOk="0">
                  <a:moveTo>
                    <a:pt x="305" y="1"/>
                  </a:moveTo>
                  <a:lnTo>
                    <a:pt x="0" y="305"/>
                  </a:lnTo>
                  <a:lnTo>
                    <a:pt x="305" y="615"/>
                  </a:lnTo>
                  <a:lnTo>
                    <a:pt x="614"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7"/>
            <p:cNvSpPr/>
            <p:nvPr/>
          </p:nvSpPr>
          <p:spPr>
            <a:xfrm>
              <a:off x="4793739" y="2033684"/>
              <a:ext cx="15844" cy="15717"/>
            </a:xfrm>
            <a:custGeom>
              <a:avLst/>
              <a:gdLst/>
              <a:ahLst/>
              <a:cxnLst/>
              <a:rect l="l" t="t" r="r" b="b"/>
              <a:pathLst>
                <a:path w="615" h="610" extrusionOk="0">
                  <a:moveTo>
                    <a:pt x="309" y="1"/>
                  </a:moveTo>
                  <a:lnTo>
                    <a:pt x="0" y="305"/>
                  </a:lnTo>
                  <a:lnTo>
                    <a:pt x="309" y="610"/>
                  </a:lnTo>
                  <a:lnTo>
                    <a:pt x="614" y="305"/>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7"/>
            <p:cNvSpPr/>
            <p:nvPr/>
          </p:nvSpPr>
          <p:spPr>
            <a:xfrm>
              <a:off x="4809557" y="2049375"/>
              <a:ext cx="15818" cy="15845"/>
            </a:xfrm>
            <a:custGeom>
              <a:avLst/>
              <a:gdLst/>
              <a:ahLst/>
              <a:cxnLst/>
              <a:rect l="l" t="t" r="r" b="b"/>
              <a:pathLst>
                <a:path w="614" h="615" extrusionOk="0">
                  <a:moveTo>
                    <a:pt x="305" y="1"/>
                  </a:moveTo>
                  <a:lnTo>
                    <a:pt x="0" y="310"/>
                  </a:lnTo>
                  <a:lnTo>
                    <a:pt x="305" y="615"/>
                  </a:lnTo>
                  <a:lnTo>
                    <a:pt x="614" y="310"/>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7"/>
            <p:cNvSpPr/>
            <p:nvPr/>
          </p:nvSpPr>
          <p:spPr>
            <a:xfrm>
              <a:off x="4777921" y="2017864"/>
              <a:ext cx="15844" cy="15845"/>
            </a:xfrm>
            <a:custGeom>
              <a:avLst/>
              <a:gdLst/>
              <a:ahLst/>
              <a:cxnLst/>
              <a:rect l="l" t="t" r="r" b="b"/>
              <a:pathLst>
                <a:path w="615" h="615" extrusionOk="0">
                  <a:moveTo>
                    <a:pt x="310" y="1"/>
                  </a:moveTo>
                  <a:lnTo>
                    <a:pt x="0" y="305"/>
                  </a:lnTo>
                  <a:lnTo>
                    <a:pt x="310" y="615"/>
                  </a:lnTo>
                  <a:lnTo>
                    <a:pt x="614" y="305"/>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7"/>
            <p:cNvSpPr/>
            <p:nvPr/>
          </p:nvSpPr>
          <p:spPr>
            <a:xfrm>
              <a:off x="4809557" y="1865335"/>
              <a:ext cx="15818" cy="15845"/>
            </a:xfrm>
            <a:custGeom>
              <a:avLst/>
              <a:gdLst/>
              <a:ahLst/>
              <a:cxnLst/>
              <a:rect l="l" t="t" r="r" b="b"/>
              <a:pathLst>
                <a:path w="614" h="615" extrusionOk="0">
                  <a:moveTo>
                    <a:pt x="305" y="1"/>
                  </a:moveTo>
                  <a:lnTo>
                    <a:pt x="0" y="310"/>
                  </a:lnTo>
                  <a:lnTo>
                    <a:pt x="305" y="615"/>
                  </a:lnTo>
                  <a:lnTo>
                    <a:pt x="614" y="310"/>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7"/>
            <p:cNvSpPr/>
            <p:nvPr/>
          </p:nvSpPr>
          <p:spPr>
            <a:xfrm>
              <a:off x="4841065" y="1833825"/>
              <a:ext cx="15818" cy="15845"/>
            </a:xfrm>
            <a:custGeom>
              <a:avLst/>
              <a:gdLst/>
              <a:ahLst/>
              <a:cxnLst/>
              <a:rect l="l" t="t" r="r" b="b"/>
              <a:pathLst>
                <a:path w="614" h="615" extrusionOk="0">
                  <a:moveTo>
                    <a:pt x="309" y="1"/>
                  </a:moveTo>
                  <a:lnTo>
                    <a:pt x="0" y="305"/>
                  </a:lnTo>
                  <a:lnTo>
                    <a:pt x="309" y="615"/>
                  </a:lnTo>
                  <a:lnTo>
                    <a:pt x="614" y="305"/>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7"/>
            <p:cNvSpPr/>
            <p:nvPr/>
          </p:nvSpPr>
          <p:spPr>
            <a:xfrm>
              <a:off x="4825349" y="1849541"/>
              <a:ext cx="15741" cy="15820"/>
            </a:xfrm>
            <a:custGeom>
              <a:avLst/>
              <a:gdLst/>
              <a:ahLst/>
              <a:cxnLst/>
              <a:rect l="l" t="t" r="r" b="b"/>
              <a:pathLst>
                <a:path w="611" h="614" extrusionOk="0">
                  <a:moveTo>
                    <a:pt x="305" y="0"/>
                  </a:moveTo>
                  <a:lnTo>
                    <a:pt x="1" y="309"/>
                  </a:lnTo>
                  <a:lnTo>
                    <a:pt x="305" y="614"/>
                  </a:lnTo>
                  <a:lnTo>
                    <a:pt x="610" y="309"/>
                  </a:lnTo>
                  <a:lnTo>
                    <a:pt x="3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7"/>
            <p:cNvSpPr/>
            <p:nvPr/>
          </p:nvSpPr>
          <p:spPr>
            <a:xfrm>
              <a:off x="4809557" y="1833825"/>
              <a:ext cx="15818" cy="15845"/>
            </a:xfrm>
            <a:custGeom>
              <a:avLst/>
              <a:gdLst/>
              <a:ahLst/>
              <a:cxnLst/>
              <a:rect l="l" t="t" r="r" b="b"/>
              <a:pathLst>
                <a:path w="614" h="615" extrusionOk="0">
                  <a:moveTo>
                    <a:pt x="305" y="1"/>
                  </a:moveTo>
                  <a:lnTo>
                    <a:pt x="0" y="305"/>
                  </a:lnTo>
                  <a:lnTo>
                    <a:pt x="305" y="615"/>
                  </a:lnTo>
                  <a:lnTo>
                    <a:pt x="614"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7"/>
            <p:cNvSpPr/>
            <p:nvPr/>
          </p:nvSpPr>
          <p:spPr>
            <a:xfrm>
              <a:off x="4793739" y="1849541"/>
              <a:ext cx="15844" cy="15820"/>
            </a:xfrm>
            <a:custGeom>
              <a:avLst/>
              <a:gdLst/>
              <a:ahLst/>
              <a:cxnLst/>
              <a:rect l="l" t="t" r="r" b="b"/>
              <a:pathLst>
                <a:path w="615" h="614" extrusionOk="0">
                  <a:moveTo>
                    <a:pt x="309" y="0"/>
                  </a:moveTo>
                  <a:lnTo>
                    <a:pt x="0" y="309"/>
                  </a:lnTo>
                  <a:lnTo>
                    <a:pt x="309" y="614"/>
                  </a:lnTo>
                  <a:lnTo>
                    <a:pt x="614" y="309"/>
                  </a:lnTo>
                  <a:lnTo>
                    <a:pt x="3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7"/>
            <p:cNvSpPr/>
            <p:nvPr/>
          </p:nvSpPr>
          <p:spPr>
            <a:xfrm>
              <a:off x="4825246" y="1818031"/>
              <a:ext cx="15844" cy="15717"/>
            </a:xfrm>
            <a:custGeom>
              <a:avLst/>
              <a:gdLst/>
              <a:ahLst/>
              <a:cxnLst/>
              <a:rect l="l" t="t" r="r" b="b"/>
              <a:pathLst>
                <a:path w="615" h="610" extrusionOk="0">
                  <a:moveTo>
                    <a:pt x="309" y="0"/>
                  </a:moveTo>
                  <a:lnTo>
                    <a:pt x="0" y="309"/>
                  </a:lnTo>
                  <a:lnTo>
                    <a:pt x="309" y="609"/>
                  </a:lnTo>
                  <a:lnTo>
                    <a:pt x="614" y="305"/>
                  </a:lnTo>
                  <a:lnTo>
                    <a:pt x="3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7"/>
            <p:cNvSpPr/>
            <p:nvPr/>
          </p:nvSpPr>
          <p:spPr>
            <a:xfrm>
              <a:off x="4809557" y="1802211"/>
              <a:ext cx="15818" cy="15845"/>
            </a:xfrm>
            <a:custGeom>
              <a:avLst/>
              <a:gdLst/>
              <a:ahLst/>
              <a:cxnLst/>
              <a:rect l="l" t="t" r="r" b="b"/>
              <a:pathLst>
                <a:path w="614" h="615" extrusionOk="0">
                  <a:moveTo>
                    <a:pt x="305" y="0"/>
                  </a:moveTo>
                  <a:lnTo>
                    <a:pt x="0" y="310"/>
                  </a:lnTo>
                  <a:lnTo>
                    <a:pt x="305" y="614"/>
                  </a:lnTo>
                  <a:lnTo>
                    <a:pt x="614" y="310"/>
                  </a:lnTo>
                  <a:lnTo>
                    <a:pt x="3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7"/>
            <p:cNvSpPr/>
            <p:nvPr/>
          </p:nvSpPr>
          <p:spPr>
            <a:xfrm>
              <a:off x="4778049" y="1833825"/>
              <a:ext cx="15715" cy="15845"/>
            </a:xfrm>
            <a:custGeom>
              <a:avLst/>
              <a:gdLst/>
              <a:ahLst/>
              <a:cxnLst/>
              <a:rect l="l" t="t" r="r" b="b"/>
              <a:pathLst>
                <a:path w="610" h="615" extrusionOk="0">
                  <a:moveTo>
                    <a:pt x="305" y="1"/>
                  </a:moveTo>
                  <a:lnTo>
                    <a:pt x="0" y="305"/>
                  </a:lnTo>
                  <a:lnTo>
                    <a:pt x="305" y="615"/>
                  </a:lnTo>
                  <a:lnTo>
                    <a:pt x="609"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7"/>
            <p:cNvSpPr/>
            <p:nvPr/>
          </p:nvSpPr>
          <p:spPr>
            <a:xfrm>
              <a:off x="4793739" y="1818031"/>
              <a:ext cx="15844" cy="15820"/>
            </a:xfrm>
            <a:custGeom>
              <a:avLst/>
              <a:gdLst/>
              <a:ahLst/>
              <a:cxnLst/>
              <a:rect l="l" t="t" r="r" b="b"/>
              <a:pathLst>
                <a:path w="615" h="614" extrusionOk="0">
                  <a:moveTo>
                    <a:pt x="309" y="0"/>
                  </a:moveTo>
                  <a:lnTo>
                    <a:pt x="0" y="309"/>
                  </a:lnTo>
                  <a:lnTo>
                    <a:pt x="309" y="614"/>
                  </a:lnTo>
                  <a:lnTo>
                    <a:pt x="614" y="309"/>
                  </a:lnTo>
                  <a:lnTo>
                    <a:pt x="3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7"/>
            <p:cNvSpPr/>
            <p:nvPr/>
          </p:nvSpPr>
          <p:spPr>
            <a:xfrm>
              <a:off x="4977735" y="2002044"/>
              <a:ext cx="15844" cy="15845"/>
            </a:xfrm>
            <a:custGeom>
              <a:avLst/>
              <a:gdLst/>
              <a:ahLst/>
              <a:cxnLst/>
              <a:rect l="l" t="t" r="r" b="b"/>
              <a:pathLst>
                <a:path w="615" h="615" extrusionOk="0">
                  <a:moveTo>
                    <a:pt x="310" y="1"/>
                  </a:moveTo>
                  <a:lnTo>
                    <a:pt x="1" y="310"/>
                  </a:lnTo>
                  <a:lnTo>
                    <a:pt x="310" y="615"/>
                  </a:lnTo>
                  <a:lnTo>
                    <a:pt x="615" y="310"/>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7"/>
            <p:cNvSpPr/>
            <p:nvPr/>
          </p:nvSpPr>
          <p:spPr>
            <a:xfrm>
              <a:off x="4993553" y="1986353"/>
              <a:ext cx="15844" cy="15717"/>
            </a:xfrm>
            <a:custGeom>
              <a:avLst/>
              <a:gdLst/>
              <a:ahLst/>
              <a:cxnLst/>
              <a:rect l="l" t="t" r="r" b="b"/>
              <a:pathLst>
                <a:path w="615" h="610" extrusionOk="0">
                  <a:moveTo>
                    <a:pt x="305" y="1"/>
                  </a:moveTo>
                  <a:lnTo>
                    <a:pt x="1" y="305"/>
                  </a:lnTo>
                  <a:lnTo>
                    <a:pt x="305" y="610"/>
                  </a:lnTo>
                  <a:lnTo>
                    <a:pt x="615"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4962045" y="2017864"/>
              <a:ext cx="15715" cy="15845"/>
            </a:xfrm>
            <a:custGeom>
              <a:avLst/>
              <a:gdLst/>
              <a:ahLst/>
              <a:cxnLst/>
              <a:rect l="l" t="t" r="r" b="b"/>
              <a:pathLst>
                <a:path w="610" h="615" extrusionOk="0">
                  <a:moveTo>
                    <a:pt x="305" y="1"/>
                  </a:moveTo>
                  <a:lnTo>
                    <a:pt x="1" y="305"/>
                  </a:lnTo>
                  <a:lnTo>
                    <a:pt x="305" y="615"/>
                  </a:lnTo>
                  <a:lnTo>
                    <a:pt x="610"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5009371" y="2002044"/>
              <a:ext cx="15715" cy="15845"/>
            </a:xfrm>
            <a:custGeom>
              <a:avLst/>
              <a:gdLst/>
              <a:ahLst/>
              <a:cxnLst/>
              <a:rect l="l" t="t" r="r" b="b"/>
              <a:pathLst>
                <a:path w="610" h="615" extrusionOk="0">
                  <a:moveTo>
                    <a:pt x="305" y="1"/>
                  </a:moveTo>
                  <a:lnTo>
                    <a:pt x="1" y="310"/>
                  </a:lnTo>
                  <a:lnTo>
                    <a:pt x="305" y="615"/>
                  </a:lnTo>
                  <a:lnTo>
                    <a:pt x="610" y="310"/>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7"/>
            <p:cNvSpPr/>
            <p:nvPr/>
          </p:nvSpPr>
          <p:spPr>
            <a:xfrm>
              <a:off x="4977735" y="2033684"/>
              <a:ext cx="15844" cy="15717"/>
            </a:xfrm>
            <a:custGeom>
              <a:avLst/>
              <a:gdLst/>
              <a:ahLst/>
              <a:cxnLst/>
              <a:rect l="l" t="t" r="r" b="b"/>
              <a:pathLst>
                <a:path w="615" h="610" extrusionOk="0">
                  <a:moveTo>
                    <a:pt x="310" y="1"/>
                  </a:moveTo>
                  <a:lnTo>
                    <a:pt x="1" y="305"/>
                  </a:lnTo>
                  <a:lnTo>
                    <a:pt x="310" y="610"/>
                  </a:lnTo>
                  <a:lnTo>
                    <a:pt x="615" y="305"/>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7"/>
            <p:cNvSpPr/>
            <p:nvPr/>
          </p:nvSpPr>
          <p:spPr>
            <a:xfrm>
              <a:off x="4993553" y="2017864"/>
              <a:ext cx="15844" cy="15845"/>
            </a:xfrm>
            <a:custGeom>
              <a:avLst/>
              <a:gdLst/>
              <a:ahLst/>
              <a:cxnLst/>
              <a:rect l="l" t="t" r="r" b="b"/>
              <a:pathLst>
                <a:path w="615" h="615" extrusionOk="0">
                  <a:moveTo>
                    <a:pt x="305" y="1"/>
                  </a:moveTo>
                  <a:lnTo>
                    <a:pt x="1" y="305"/>
                  </a:lnTo>
                  <a:lnTo>
                    <a:pt x="305" y="615"/>
                  </a:lnTo>
                  <a:lnTo>
                    <a:pt x="615"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7"/>
            <p:cNvSpPr/>
            <p:nvPr/>
          </p:nvSpPr>
          <p:spPr>
            <a:xfrm>
              <a:off x="4993553" y="2049375"/>
              <a:ext cx="15844" cy="15845"/>
            </a:xfrm>
            <a:custGeom>
              <a:avLst/>
              <a:gdLst/>
              <a:ahLst/>
              <a:cxnLst/>
              <a:rect l="l" t="t" r="r" b="b"/>
              <a:pathLst>
                <a:path w="615" h="615" extrusionOk="0">
                  <a:moveTo>
                    <a:pt x="305" y="1"/>
                  </a:moveTo>
                  <a:lnTo>
                    <a:pt x="1" y="310"/>
                  </a:lnTo>
                  <a:lnTo>
                    <a:pt x="305" y="615"/>
                  </a:lnTo>
                  <a:lnTo>
                    <a:pt x="615" y="310"/>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7"/>
            <p:cNvSpPr/>
            <p:nvPr/>
          </p:nvSpPr>
          <p:spPr>
            <a:xfrm>
              <a:off x="5009371" y="2033684"/>
              <a:ext cx="15715" cy="15717"/>
            </a:xfrm>
            <a:custGeom>
              <a:avLst/>
              <a:gdLst/>
              <a:ahLst/>
              <a:cxnLst/>
              <a:rect l="l" t="t" r="r" b="b"/>
              <a:pathLst>
                <a:path w="610" h="610" extrusionOk="0">
                  <a:moveTo>
                    <a:pt x="305" y="1"/>
                  </a:moveTo>
                  <a:lnTo>
                    <a:pt x="1" y="305"/>
                  </a:lnTo>
                  <a:lnTo>
                    <a:pt x="305" y="610"/>
                  </a:lnTo>
                  <a:lnTo>
                    <a:pt x="610"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7"/>
            <p:cNvSpPr/>
            <p:nvPr/>
          </p:nvSpPr>
          <p:spPr>
            <a:xfrm>
              <a:off x="5025060" y="2017864"/>
              <a:ext cx="15844" cy="15845"/>
            </a:xfrm>
            <a:custGeom>
              <a:avLst/>
              <a:gdLst/>
              <a:ahLst/>
              <a:cxnLst/>
              <a:rect l="l" t="t" r="r" b="b"/>
              <a:pathLst>
                <a:path w="615" h="615" extrusionOk="0">
                  <a:moveTo>
                    <a:pt x="310" y="1"/>
                  </a:moveTo>
                  <a:lnTo>
                    <a:pt x="1" y="305"/>
                  </a:lnTo>
                  <a:lnTo>
                    <a:pt x="310" y="615"/>
                  </a:lnTo>
                  <a:lnTo>
                    <a:pt x="615" y="305"/>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47"/>
          <p:cNvGrpSpPr/>
          <p:nvPr/>
        </p:nvGrpSpPr>
        <p:grpSpPr>
          <a:xfrm>
            <a:off x="7315037" y="3513419"/>
            <a:ext cx="232841" cy="380111"/>
            <a:chOff x="7315037" y="3513419"/>
            <a:chExt cx="232841" cy="380111"/>
          </a:xfrm>
        </p:grpSpPr>
        <p:sp>
          <p:nvSpPr>
            <p:cNvPr id="1530" name="Google Shape;1530;p47"/>
            <p:cNvSpPr/>
            <p:nvPr/>
          </p:nvSpPr>
          <p:spPr>
            <a:xfrm>
              <a:off x="7315166" y="3750689"/>
              <a:ext cx="204503" cy="142841"/>
            </a:xfrm>
            <a:custGeom>
              <a:avLst/>
              <a:gdLst/>
              <a:ahLst/>
              <a:cxnLst/>
              <a:rect l="l" t="t" r="r" b="b"/>
              <a:pathLst>
                <a:path w="7938" h="5544" extrusionOk="0">
                  <a:moveTo>
                    <a:pt x="7505" y="0"/>
                  </a:moveTo>
                  <a:lnTo>
                    <a:pt x="7505" y="1923"/>
                  </a:lnTo>
                  <a:cubicBezTo>
                    <a:pt x="7505" y="2279"/>
                    <a:pt x="7210" y="2570"/>
                    <a:pt x="6853" y="2570"/>
                  </a:cubicBezTo>
                  <a:lnTo>
                    <a:pt x="1085" y="2570"/>
                  </a:lnTo>
                  <a:cubicBezTo>
                    <a:pt x="724" y="2570"/>
                    <a:pt x="433" y="2279"/>
                    <a:pt x="433" y="1923"/>
                  </a:cubicBezTo>
                  <a:lnTo>
                    <a:pt x="433" y="685"/>
                  </a:lnTo>
                  <a:lnTo>
                    <a:pt x="0" y="685"/>
                  </a:lnTo>
                  <a:lnTo>
                    <a:pt x="0" y="1923"/>
                  </a:lnTo>
                  <a:cubicBezTo>
                    <a:pt x="0" y="2451"/>
                    <a:pt x="386" y="2903"/>
                    <a:pt x="909" y="2993"/>
                  </a:cubicBezTo>
                  <a:lnTo>
                    <a:pt x="1295" y="4702"/>
                  </a:lnTo>
                  <a:cubicBezTo>
                    <a:pt x="1408" y="5193"/>
                    <a:pt x="1841" y="5544"/>
                    <a:pt x="2341" y="5544"/>
                  </a:cubicBezTo>
                  <a:cubicBezTo>
                    <a:pt x="2344" y="5544"/>
                    <a:pt x="2348" y="5544"/>
                    <a:pt x="2351" y="5544"/>
                  </a:cubicBezTo>
                  <a:lnTo>
                    <a:pt x="2751" y="5544"/>
                  </a:lnTo>
                  <a:lnTo>
                    <a:pt x="2751" y="5111"/>
                  </a:lnTo>
                  <a:lnTo>
                    <a:pt x="2351" y="5111"/>
                  </a:lnTo>
                  <a:cubicBezTo>
                    <a:pt x="2046" y="5111"/>
                    <a:pt x="1785" y="4901"/>
                    <a:pt x="1718" y="4606"/>
                  </a:cubicBezTo>
                  <a:lnTo>
                    <a:pt x="1356" y="3003"/>
                  </a:lnTo>
                  <a:lnTo>
                    <a:pt x="6586" y="3003"/>
                  </a:lnTo>
                  <a:lnTo>
                    <a:pt x="6220" y="4606"/>
                  </a:lnTo>
                  <a:cubicBezTo>
                    <a:pt x="6154" y="4898"/>
                    <a:pt x="5897" y="5111"/>
                    <a:pt x="5597" y="5111"/>
                  </a:cubicBezTo>
                  <a:cubicBezTo>
                    <a:pt x="5594" y="5111"/>
                    <a:pt x="5590" y="5111"/>
                    <a:pt x="5587" y="5111"/>
                  </a:cubicBezTo>
                  <a:lnTo>
                    <a:pt x="3184" y="5111"/>
                  </a:lnTo>
                  <a:lnTo>
                    <a:pt x="3184" y="5544"/>
                  </a:lnTo>
                  <a:lnTo>
                    <a:pt x="5587" y="5544"/>
                  </a:lnTo>
                  <a:cubicBezTo>
                    <a:pt x="6091" y="5544"/>
                    <a:pt x="6529" y="5196"/>
                    <a:pt x="6639" y="4702"/>
                  </a:cubicBezTo>
                  <a:lnTo>
                    <a:pt x="7029" y="2988"/>
                  </a:lnTo>
                  <a:cubicBezTo>
                    <a:pt x="7552" y="2903"/>
                    <a:pt x="7938" y="2451"/>
                    <a:pt x="7933" y="1918"/>
                  </a:cubicBezTo>
                  <a:lnTo>
                    <a:pt x="79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7"/>
            <p:cNvSpPr/>
            <p:nvPr/>
          </p:nvSpPr>
          <p:spPr>
            <a:xfrm>
              <a:off x="7334153" y="3588833"/>
              <a:ext cx="92101" cy="85849"/>
            </a:xfrm>
            <a:custGeom>
              <a:avLst/>
              <a:gdLst/>
              <a:ahLst/>
              <a:cxnLst/>
              <a:rect l="l" t="t" r="r" b="b"/>
              <a:pathLst>
                <a:path w="3575" h="3332" extrusionOk="0">
                  <a:moveTo>
                    <a:pt x="2318" y="1201"/>
                  </a:moveTo>
                  <a:cubicBezTo>
                    <a:pt x="2422" y="1201"/>
                    <a:pt x="2525" y="1240"/>
                    <a:pt x="2604" y="1319"/>
                  </a:cubicBezTo>
                  <a:cubicBezTo>
                    <a:pt x="2766" y="1476"/>
                    <a:pt x="2766" y="1733"/>
                    <a:pt x="2609" y="1895"/>
                  </a:cubicBezTo>
                  <a:lnTo>
                    <a:pt x="1790" y="2718"/>
                  </a:lnTo>
                  <a:lnTo>
                    <a:pt x="967" y="1895"/>
                  </a:lnTo>
                  <a:cubicBezTo>
                    <a:pt x="891" y="1818"/>
                    <a:pt x="848" y="1714"/>
                    <a:pt x="848" y="1609"/>
                  </a:cubicBezTo>
                  <a:lnTo>
                    <a:pt x="848" y="1604"/>
                  </a:lnTo>
                  <a:cubicBezTo>
                    <a:pt x="851" y="1362"/>
                    <a:pt x="1051" y="1201"/>
                    <a:pt x="1260" y="1201"/>
                  </a:cubicBezTo>
                  <a:cubicBezTo>
                    <a:pt x="1359" y="1201"/>
                    <a:pt x="1460" y="1238"/>
                    <a:pt x="1543" y="1319"/>
                  </a:cubicBezTo>
                  <a:lnTo>
                    <a:pt x="1785" y="1566"/>
                  </a:lnTo>
                  <a:lnTo>
                    <a:pt x="2033" y="1319"/>
                  </a:lnTo>
                  <a:cubicBezTo>
                    <a:pt x="2111" y="1240"/>
                    <a:pt x="2215" y="1201"/>
                    <a:pt x="2318" y="1201"/>
                  </a:cubicBezTo>
                  <a:close/>
                  <a:moveTo>
                    <a:pt x="1785" y="1"/>
                  </a:moveTo>
                  <a:cubicBezTo>
                    <a:pt x="658" y="1"/>
                    <a:pt x="1" y="1281"/>
                    <a:pt x="662" y="2199"/>
                  </a:cubicBezTo>
                  <a:lnTo>
                    <a:pt x="1785" y="3332"/>
                  </a:lnTo>
                  <a:lnTo>
                    <a:pt x="2913" y="2199"/>
                  </a:lnTo>
                  <a:cubicBezTo>
                    <a:pt x="3575" y="1281"/>
                    <a:pt x="2918" y="1"/>
                    <a:pt x="17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7"/>
            <p:cNvSpPr/>
            <p:nvPr/>
          </p:nvSpPr>
          <p:spPr>
            <a:xfrm>
              <a:off x="7341521" y="3687539"/>
              <a:ext cx="151664" cy="100303"/>
            </a:xfrm>
            <a:custGeom>
              <a:avLst/>
              <a:gdLst/>
              <a:ahLst/>
              <a:cxnLst/>
              <a:rect l="l" t="t" r="r" b="b"/>
              <a:pathLst>
                <a:path w="5887" h="3893" extrusionOk="0">
                  <a:moveTo>
                    <a:pt x="4126" y="0"/>
                  </a:moveTo>
                  <a:lnTo>
                    <a:pt x="2651" y="2946"/>
                  </a:lnTo>
                  <a:lnTo>
                    <a:pt x="1495" y="752"/>
                  </a:lnTo>
                  <a:lnTo>
                    <a:pt x="933" y="1875"/>
                  </a:lnTo>
                  <a:lnTo>
                    <a:pt x="0" y="1875"/>
                  </a:lnTo>
                  <a:lnTo>
                    <a:pt x="0" y="2308"/>
                  </a:lnTo>
                  <a:lnTo>
                    <a:pt x="1200" y="2308"/>
                  </a:lnTo>
                  <a:lnTo>
                    <a:pt x="1504" y="1699"/>
                  </a:lnTo>
                  <a:lnTo>
                    <a:pt x="2660" y="3893"/>
                  </a:lnTo>
                  <a:lnTo>
                    <a:pt x="4131" y="952"/>
                  </a:lnTo>
                  <a:lnTo>
                    <a:pt x="4830" y="2308"/>
                  </a:lnTo>
                  <a:lnTo>
                    <a:pt x="5887" y="2308"/>
                  </a:lnTo>
                  <a:lnTo>
                    <a:pt x="5887" y="1875"/>
                  </a:lnTo>
                  <a:lnTo>
                    <a:pt x="5097" y="1875"/>
                  </a:lnTo>
                  <a:lnTo>
                    <a:pt x="41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7"/>
            <p:cNvSpPr/>
            <p:nvPr/>
          </p:nvSpPr>
          <p:spPr>
            <a:xfrm>
              <a:off x="7315037" y="3513419"/>
              <a:ext cx="232841" cy="243788"/>
            </a:xfrm>
            <a:custGeom>
              <a:avLst/>
              <a:gdLst/>
              <a:ahLst/>
              <a:cxnLst/>
              <a:rect l="l" t="t" r="r" b="b"/>
              <a:pathLst>
                <a:path w="9038" h="9462" extrusionOk="0">
                  <a:moveTo>
                    <a:pt x="8385" y="5716"/>
                  </a:moveTo>
                  <a:cubicBezTo>
                    <a:pt x="8504" y="5721"/>
                    <a:pt x="8604" y="5816"/>
                    <a:pt x="8604" y="5935"/>
                  </a:cubicBezTo>
                  <a:lnTo>
                    <a:pt x="8604" y="7091"/>
                  </a:lnTo>
                  <a:cubicBezTo>
                    <a:pt x="8604" y="7210"/>
                    <a:pt x="8504" y="7306"/>
                    <a:pt x="8385" y="7306"/>
                  </a:cubicBezTo>
                  <a:lnTo>
                    <a:pt x="7938" y="7306"/>
                  </a:lnTo>
                  <a:lnTo>
                    <a:pt x="7938" y="5716"/>
                  </a:lnTo>
                  <a:close/>
                  <a:moveTo>
                    <a:pt x="2351" y="1"/>
                  </a:moveTo>
                  <a:cubicBezTo>
                    <a:pt x="1847" y="1"/>
                    <a:pt x="1404" y="348"/>
                    <a:pt x="1295" y="843"/>
                  </a:cubicBezTo>
                  <a:lnTo>
                    <a:pt x="909" y="2556"/>
                  </a:lnTo>
                  <a:cubicBezTo>
                    <a:pt x="381" y="2642"/>
                    <a:pt x="0" y="3094"/>
                    <a:pt x="0" y="3627"/>
                  </a:cubicBezTo>
                  <a:lnTo>
                    <a:pt x="0" y="9461"/>
                  </a:lnTo>
                  <a:lnTo>
                    <a:pt x="433" y="9461"/>
                  </a:lnTo>
                  <a:lnTo>
                    <a:pt x="433" y="3627"/>
                  </a:lnTo>
                  <a:cubicBezTo>
                    <a:pt x="433" y="3265"/>
                    <a:pt x="724" y="2975"/>
                    <a:pt x="1085" y="2975"/>
                  </a:cubicBezTo>
                  <a:lnTo>
                    <a:pt x="4569" y="2975"/>
                  </a:lnTo>
                  <a:lnTo>
                    <a:pt x="4569" y="2542"/>
                  </a:lnTo>
                  <a:lnTo>
                    <a:pt x="1357" y="2542"/>
                  </a:lnTo>
                  <a:lnTo>
                    <a:pt x="1718" y="943"/>
                  </a:lnTo>
                  <a:cubicBezTo>
                    <a:pt x="1785" y="643"/>
                    <a:pt x="2047" y="434"/>
                    <a:pt x="2351" y="434"/>
                  </a:cubicBezTo>
                  <a:lnTo>
                    <a:pt x="5592" y="434"/>
                  </a:lnTo>
                  <a:cubicBezTo>
                    <a:pt x="5892" y="434"/>
                    <a:pt x="6158" y="643"/>
                    <a:pt x="6225" y="943"/>
                  </a:cubicBezTo>
                  <a:lnTo>
                    <a:pt x="6586" y="2542"/>
                  </a:lnTo>
                  <a:lnTo>
                    <a:pt x="5002" y="2542"/>
                  </a:lnTo>
                  <a:lnTo>
                    <a:pt x="5002" y="2975"/>
                  </a:lnTo>
                  <a:lnTo>
                    <a:pt x="6858" y="2975"/>
                  </a:lnTo>
                  <a:cubicBezTo>
                    <a:pt x="7215" y="2975"/>
                    <a:pt x="7505" y="3265"/>
                    <a:pt x="7510" y="3627"/>
                  </a:cubicBezTo>
                  <a:lnTo>
                    <a:pt x="7510" y="8781"/>
                  </a:lnTo>
                  <a:lnTo>
                    <a:pt x="7938" y="8781"/>
                  </a:lnTo>
                  <a:lnTo>
                    <a:pt x="7938" y="7739"/>
                  </a:lnTo>
                  <a:lnTo>
                    <a:pt x="8385" y="7739"/>
                  </a:lnTo>
                  <a:cubicBezTo>
                    <a:pt x="8742" y="7739"/>
                    <a:pt x="9032" y="7448"/>
                    <a:pt x="9037" y="7087"/>
                  </a:cubicBezTo>
                  <a:lnTo>
                    <a:pt x="9037" y="5935"/>
                  </a:lnTo>
                  <a:cubicBezTo>
                    <a:pt x="9032" y="5573"/>
                    <a:pt x="8742" y="5288"/>
                    <a:pt x="8385" y="5283"/>
                  </a:cubicBezTo>
                  <a:lnTo>
                    <a:pt x="7938" y="5283"/>
                  </a:lnTo>
                  <a:lnTo>
                    <a:pt x="7938" y="3627"/>
                  </a:lnTo>
                  <a:cubicBezTo>
                    <a:pt x="7938" y="3094"/>
                    <a:pt x="7557" y="2642"/>
                    <a:pt x="7034" y="2556"/>
                  </a:cubicBezTo>
                  <a:lnTo>
                    <a:pt x="6644" y="843"/>
                  </a:lnTo>
                  <a:cubicBezTo>
                    <a:pt x="6534" y="348"/>
                    <a:pt x="6092" y="1"/>
                    <a:pt x="55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7"/>
            <p:cNvSpPr/>
            <p:nvPr/>
          </p:nvSpPr>
          <p:spPr>
            <a:xfrm>
              <a:off x="7391294" y="3860036"/>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7"/>
            <p:cNvSpPr/>
            <p:nvPr/>
          </p:nvSpPr>
          <p:spPr>
            <a:xfrm>
              <a:off x="7413605" y="3860036"/>
              <a:ext cx="29807" cy="11182"/>
            </a:xfrm>
            <a:custGeom>
              <a:avLst/>
              <a:gdLst/>
              <a:ahLst/>
              <a:cxnLst/>
              <a:rect l="l" t="t" r="r" b="b"/>
              <a:pathLst>
                <a:path w="1157" h="434" extrusionOk="0">
                  <a:moveTo>
                    <a:pt x="0" y="1"/>
                  </a:moveTo>
                  <a:lnTo>
                    <a:pt x="0" y="434"/>
                  </a:lnTo>
                  <a:lnTo>
                    <a:pt x="1157" y="434"/>
                  </a:lnTo>
                  <a:lnTo>
                    <a:pt x="11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7"/>
            <p:cNvSpPr/>
            <p:nvPr/>
          </p:nvSpPr>
          <p:spPr>
            <a:xfrm>
              <a:off x="7428573" y="3618386"/>
              <a:ext cx="55673" cy="11182"/>
            </a:xfrm>
            <a:custGeom>
              <a:avLst/>
              <a:gdLst/>
              <a:ahLst/>
              <a:cxnLst/>
              <a:rect l="l" t="t" r="r" b="b"/>
              <a:pathLst>
                <a:path w="2161" h="434" extrusionOk="0">
                  <a:moveTo>
                    <a:pt x="0" y="0"/>
                  </a:moveTo>
                  <a:lnTo>
                    <a:pt x="0" y="433"/>
                  </a:lnTo>
                  <a:lnTo>
                    <a:pt x="2160" y="433"/>
                  </a:lnTo>
                  <a:lnTo>
                    <a:pt x="216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7"/>
            <p:cNvSpPr/>
            <p:nvPr/>
          </p:nvSpPr>
          <p:spPr>
            <a:xfrm>
              <a:off x="7473193" y="3640698"/>
              <a:ext cx="11052" cy="11182"/>
            </a:xfrm>
            <a:custGeom>
              <a:avLst/>
              <a:gdLst/>
              <a:ahLst/>
              <a:cxnLst/>
              <a:rect l="l" t="t" r="r" b="b"/>
              <a:pathLst>
                <a:path w="429" h="434" extrusionOk="0">
                  <a:moveTo>
                    <a:pt x="0" y="0"/>
                  </a:moveTo>
                  <a:lnTo>
                    <a:pt x="0" y="434"/>
                  </a:lnTo>
                  <a:lnTo>
                    <a:pt x="428" y="434"/>
                  </a:lnTo>
                  <a:lnTo>
                    <a:pt x="4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7"/>
            <p:cNvSpPr/>
            <p:nvPr/>
          </p:nvSpPr>
          <p:spPr>
            <a:xfrm>
              <a:off x="7450883" y="3640698"/>
              <a:ext cx="11181" cy="11182"/>
            </a:xfrm>
            <a:custGeom>
              <a:avLst/>
              <a:gdLst/>
              <a:ahLst/>
              <a:cxnLst/>
              <a:rect l="l" t="t" r="r" b="b"/>
              <a:pathLst>
                <a:path w="434" h="434" extrusionOk="0">
                  <a:moveTo>
                    <a:pt x="0" y="0"/>
                  </a:moveTo>
                  <a:lnTo>
                    <a:pt x="0" y="434"/>
                  </a:lnTo>
                  <a:lnTo>
                    <a:pt x="433" y="434"/>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7"/>
            <p:cNvSpPr/>
            <p:nvPr/>
          </p:nvSpPr>
          <p:spPr>
            <a:xfrm>
              <a:off x="7428573" y="3640698"/>
              <a:ext cx="11052" cy="11182"/>
            </a:xfrm>
            <a:custGeom>
              <a:avLst/>
              <a:gdLst/>
              <a:ahLst/>
              <a:cxnLst/>
              <a:rect l="l" t="t" r="r" b="b"/>
              <a:pathLst>
                <a:path w="429" h="434" extrusionOk="0">
                  <a:moveTo>
                    <a:pt x="0" y="0"/>
                  </a:moveTo>
                  <a:lnTo>
                    <a:pt x="0" y="434"/>
                  </a:lnTo>
                  <a:lnTo>
                    <a:pt x="428" y="434"/>
                  </a:lnTo>
                  <a:lnTo>
                    <a:pt x="4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7"/>
            <p:cNvSpPr/>
            <p:nvPr/>
          </p:nvSpPr>
          <p:spPr>
            <a:xfrm>
              <a:off x="7391294" y="3535757"/>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7"/>
            <p:cNvSpPr/>
            <p:nvPr/>
          </p:nvSpPr>
          <p:spPr>
            <a:xfrm>
              <a:off x="7413605" y="3535757"/>
              <a:ext cx="29807" cy="11182"/>
            </a:xfrm>
            <a:custGeom>
              <a:avLst/>
              <a:gdLst/>
              <a:ahLst/>
              <a:cxnLst/>
              <a:rect l="l" t="t" r="r" b="b"/>
              <a:pathLst>
                <a:path w="1157" h="434" extrusionOk="0">
                  <a:moveTo>
                    <a:pt x="0" y="0"/>
                  </a:moveTo>
                  <a:lnTo>
                    <a:pt x="0" y="433"/>
                  </a:lnTo>
                  <a:lnTo>
                    <a:pt x="1157" y="433"/>
                  </a:lnTo>
                  <a:lnTo>
                    <a:pt x="115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47"/>
          <p:cNvGrpSpPr/>
          <p:nvPr/>
        </p:nvGrpSpPr>
        <p:grpSpPr>
          <a:xfrm>
            <a:off x="895563" y="2381511"/>
            <a:ext cx="380048" cy="263524"/>
            <a:chOff x="895563" y="2381511"/>
            <a:chExt cx="380048" cy="263524"/>
          </a:xfrm>
        </p:grpSpPr>
        <p:sp>
          <p:nvSpPr>
            <p:cNvPr id="1543" name="Google Shape;1543;p47"/>
            <p:cNvSpPr/>
            <p:nvPr/>
          </p:nvSpPr>
          <p:spPr>
            <a:xfrm>
              <a:off x="1022804" y="2566401"/>
              <a:ext cx="252807" cy="33391"/>
            </a:xfrm>
            <a:custGeom>
              <a:avLst/>
              <a:gdLst/>
              <a:ahLst/>
              <a:cxnLst/>
              <a:rect l="l" t="t" r="r" b="b"/>
              <a:pathLst>
                <a:path w="9813" h="1296" extrusionOk="0">
                  <a:moveTo>
                    <a:pt x="644" y="1"/>
                  </a:moveTo>
                  <a:cubicBezTo>
                    <a:pt x="291" y="1"/>
                    <a:pt x="1" y="289"/>
                    <a:pt x="1" y="648"/>
                  </a:cubicBezTo>
                  <a:cubicBezTo>
                    <a:pt x="1" y="1005"/>
                    <a:pt x="296" y="1295"/>
                    <a:pt x="652" y="1295"/>
                  </a:cubicBezTo>
                  <a:lnTo>
                    <a:pt x="2232" y="1295"/>
                  </a:lnTo>
                  <a:lnTo>
                    <a:pt x="2232" y="862"/>
                  </a:lnTo>
                  <a:lnTo>
                    <a:pt x="652" y="862"/>
                  </a:lnTo>
                  <a:cubicBezTo>
                    <a:pt x="367" y="862"/>
                    <a:pt x="367" y="429"/>
                    <a:pt x="652" y="429"/>
                  </a:cubicBezTo>
                  <a:lnTo>
                    <a:pt x="9813" y="429"/>
                  </a:lnTo>
                  <a:lnTo>
                    <a:pt x="9813" y="1"/>
                  </a:lnTo>
                  <a:lnTo>
                    <a:pt x="652" y="1"/>
                  </a:lnTo>
                  <a:cubicBezTo>
                    <a:pt x="650" y="1"/>
                    <a:pt x="647" y="1"/>
                    <a:pt x="6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7"/>
            <p:cNvSpPr/>
            <p:nvPr/>
          </p:nvSpPr>
          <p:spPr>
            <a:xfrm>
              <a:off x="1091333" y="2588610"/>
              <a:ext cx="184279" cy="11182"/>
            </a:xfrm>
            <a:custGeom>
              <a:avLst/>
              <a:gdLst/>
              <a:ahLst/>
              <a:cxnLst/>
              <a:rect l="l" t="t" r="r" b="b"/>
              <a:pathLst>
                <a:path w="7153" h="434" extrusionOk="0">
                  <a:moveTo>
                    <a:pt x="1" y="0"/>
                  </a:moveTo>
                  <a:lnTo>
                    <a:pt x="1" y="433"/>
                  </a:lnTo>
                  <a:lnTo>
                    <a:pt x="7153" y="433"/>
                  </a:lnTo>
                  <a:lnTo>
                    <a:pt x="71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7"/>
            <p:cNvSpPr/>
            <p:nvPr/>
          </p:nvSpPr>
          <p:spPr>
            <a:xfrm>
              <a:off x="895563" y="2381511"/>
              <a:ext cx="108022" cy="263524"/>
            </a:xfrm>
            <a:custGeom>
              <a:avLst/>
              <a:gdLst/>
              <a:ahLst/>
              <a:cxnLst/>
              <a:rect l="l" t="t" r="r" b="b"/>
              <a:pathLst>
                <a:path w="4193" h="10228" extrusionOk="0">
                  <a:moveTo>
                    <a:pt x="0" y="1"/>
                  </a:moveTo>
                  <a:lnTo>
                    <a:pt x="0" y="434"/>
                  </a:lnTo>
                  <a:lnTo>
                    <a:pt x="1961" y="434"/>
                  </a:lnTo>
                  <a:cubicBezTo>
                    <a:pt x="2156" y="434"/>
                    <a:pt x="2317" y="591"/>
                    <a:pt x="2322" y="791"/>
                  </a:cubicBezTo>
                  <a:lnTo>
                    <a:pt x="2322" y="9437"/>
                  </a:lnTo>
                  <a:cubicBezTo>
                    <a:pt x="2317" y="9632"/>
                    <a:pt x="2160" y="9794"/>
                    <a:pt x="1961" y="9794"/>
                  </a:cubicBezTo>
                  <a:lnTo>
                    <a:pt x="0" y="9794"/>
                  </a:lnTo>
                  <a:lnTo>
                    <a:pt x="0" y="10227"/>
                  </a:lnTo>
                  <a:lnTo>
                    <a:pt x="1961" y="10227"/>
                  </a:lnTo>
                  <a:cubicBezTo>
                    <a:pt x="2398" y="10227"/>
                    <a:pt x="2751" y="9870"/>
                    <a:pt x="2751" y="9433"/>
                  </a:cubicBezTo>
                  <a:lnTo>
                    <a:pt x="2751" y="9076"/>
                  </a:lnTo>
                  <a:lnTo>
                    <a:pt x="3112" y="9076"/>
                  </a:lnTo>
                  <a:cubicBezTo>
                    <a:pt x="3707" y="9076"/>
                    <a:pt x="4192" y="8590"/>
                    <a:pt x="4192" y="7995"/>
                  </a:cubicBezTo>
                  <a:lnTo>
                    <a:pt x="4192" y="5716"/>
                  </a:lnTo>
                  <a:lnTo>
                    <a:pt x="3759" y="5716"/>
                  </a:lnTo>
                  <a:lnTo>
                    <a:pt x="3759" y="7995"/>
                  </a:lnTo>
                  <a:cubicBezTo>
                    <a:pt x="3759" y="8352"/>
                    <a:pt x="3469" y="8643"/>
                    <a:pt x="3112" y="8643"/>
                  </a:cubicBezTo>
                  <a:lnTo>
                    <a:pt x="2751" y="8643"/>
                  </a:lnTo>
                  <a:lnTo>
                    <a:pt x="2751" y="1586"/>
                  </a:lnTo>
                  <a:lnTo>
                    <a:pt x="3112" y="1586"/>
                  </a:lnTo>
                  <a:cubicBezTo>
                    <a:pt x="3469" y="1586"/>
                    <a:pt x="3759" y="1876"/>
                    <a:pt x="3759" y="2233"/>
                  </a:cubicBezTo>
                  <a:lnTo>
                    <a:pt x="3759" y="4422"/>
                  </a:lnTo>
                  <a:lnTo>
                    <a:pt x="4192" y="4422"/>
                  </a:lnTo>
                  <a:lnTo>
                    <a:pt x="4192" y="2233"/>
                  </a:lnTo>
                  <a:cubicBezTo>
                    <a:pt x="4192" y="1638"/>
                    <a:pt x="3707" y="1153"/>
                    <a:pt x="3112" y="1153"/>
                  </a:cubicBezTo>
                  <a:lnTo>
                    <a:pt x="2751" y="1153"/>
                  </a:lnTo>
                  <a:lnTo>
                    <a:pt x="2751" y="791"/>
                  </a:lnTo>
                  <a:cubicBezTo>
                    <a:pt x="2751" y="353"/>
                    <a:pt x="2398" y="1"/>
                    <a:pt x="19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7"/>
            <p:cNvSpPr/>
            <p:nvPr/>
          </p:nvSpPr>
          <p:spPr>
            <a:xfrm>
              <a:off x="992405" y="2506471"/>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7"/>
            <p:cNvSpPr/>
            <p:nvPr/>
          </p:nvSpPr>
          <p:spPr>
            <a:xfrm>
              <a:off x="1192347" y="2469808"/>
              <a:ext cx="83264" cy="11182"/>
            </a:xfrm>
            <a:custGeom>
              <a:avLst/>
              <a:gdLst/>
              <a:ahLst/>
              <a:cxnLst/>
              <a:rect l="l" t="t" r="r" b="b"/>
              <a:pathLst>
                <a:path w="3232" h="434" extrusionOk="0">
                  <a:moveTo>
                    <a:pt x="1" y="0"/>
                  </a:moveTo>
                  <a:lnTo>
                    <a:pt x="1" y="433"/>
                  </a:lnTo>
                  <a:lnTo>
                    <a:pt x="3232" y="433"/>
                  </a:lnTo>
                  <a:lnTo>
                    <a:pt x="3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7"/>
            <p:cNvSpPr/>
            <p:nvPr/>
          </p:nvSpPr>
          <p:spPr>
            <a:xfrm>
              <a:off x="1242121" y="2447598"/>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7"/>
            <p:cNvSpPr/>
            <p:nvPr/>
          </p:nvSpPr>
          <p:spPr>
            <a:xfrm>
              <a:off x="1193223" y="2447598"/>
              <a:ext cx="37768" cy="11182"/>
            </a:xfrm>
            <a:custGeom>
              <a:avLst/>
              <a:gdLst/>
              <a:ahLst/>
              <a:cxnLst/>
              <a:rect l="l" t="t" r="r" b="b"/>
              <a:pathLst>
                <a:path w="1466" h="434" extrusionOk="0">
                  <a:moveTo>
                    <a:pt x="0" y="1"/>
                  </a:moveTo>
                  <a:lnTo>
                    <a:pt x="0" y="434"/>
                  </a:lnTo>
                  <a:lnTo>
                    <a:pt x="1466" y="434"/>
                  </a:lnTo>
                  <a:lnTo>
                    <a:pt x="14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7"/>
            <p:cNvSpPr/>
            <p:nvPr/>
          </p:nvSpPr>
          <p:spPr>
            <a:xfrm>
              <a:off x="1256960" y="242528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7"/>
            <p:cNvSpPr/>
            <p:nvPr/>
          </p:nvSpPr>
          <p:spPr>
            <a:xfrm>
              <a:off x="1208037" y="2425286"/>
              <a:ext cx="37794" cy="11182"/>
            </a:xfrm>
            <a:custGeom>
              <a:avLst/>
              <a:gdLst/>
              <a:ahLst/>
              <a:cxnLst/>
              <a:rect l="l" t="t" r="r" b="b"/>
              <a:pathLst>
                <a:path w="1467" h="434" extrusionOk="0">
                  <a:moveTo>
                    <a:pt x="1" y="1"/>
                  </a:moveTo>
                  <a:lnTo>
                    <a:pt x="1" y="434"/>
                  </a:lnTo>
                  <a:lnTo>
                    <a:pt x="1467" y="434"/>
                  </a:lnTo>
                  <a:lnTo>
                    <a:pt x="14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7"/>
            <p:cNvSpPr/>
            <p:nvPr/>
          </p:nvSpPr>
          <p:spPr>
            <a:xfrm>
              <a:off x="1047330" y="2469911"/>
              <a:ext cx="228282" cy="85256"/>
            </a:xfrm>
            <a:custGeom>
              <a:avLst/>
              <a:gdLst/>
              <a:ahLst/>
              <a:cxnLst/>
              <a:rect l="l" t="t" r="r" b="b"/>
              <a:pathLst>
                <a:path w="8861" h="3309" extrusionOk="0">
                  <a:moveTo>
                    <a:pt x="1942" y="719"/>
                  </a:moveTo>
                  <a:cubicBezTo>
                    <a:pt x="2461" y="719"/>
                    <a:pt x="2879" y="1138"/>
                    <a:pt x="2879" y="1652"/>
                  </a:cubicBezTo>
                  <a:cubicBezTo>
                    <a:pt x="2879" y="2171"/>
                    <a:pt x="2461" y="2590"/>
                    <a:pt x="1942" y="2590"/>
                  </a:cubicBezTo>
                  <a:lnTo>
                    <a:pt x="1366" y="2590"/>
                  </a:lnTo>
                  <a:cubicBezTo>
                    <a:pt x="847" y="2590"/>
                    <a:pt x="429" y="2171"/>
                    <a:pt x="429" y="1652"/>
                  </a:cubicBezTo>
                  <a:cubicBezTo>
                    <a:pt x="429" y="1138"/>
                    <a:pt x="847" y="719"/>
                    <a:pt x="1366" y="719"/>
                  </a:cubicBezTo>
                  <a:close/>
                  <a:moveTo>
                    <a:pt x="4535" y="1"/>
                  </a:moveTo>
                  <a:cubicBezTo>
                    <a:pt x="3921" y="1"/>
                    <a:pt x="3360" y="339"/>
                    <a:pt x="3074" y="881"/>
                  </a:cubicBezTo>
                  <a:cubicBezTo>
                    <a:pt x="2817" y="510"/>
                    <a:pt x="2394" y="286"/>
                    <a:pt x="1942" y="286"/>
                  </a:cubicBezTo>
                  <a:lnTo>
                    <a:pt x="1366" y="286"/>
                  </a:lnTo>
                  <a:cubicBezTo>
                    <a:pt x="609" y="286"/>
                    <a:pt x="0" y="900"/>
                    <a:pt x="0" y="1657"/>
                  </a:cubicBezTo>
                  <a:cubicBezTo>
                    <a:pt x="0" y="2409"/>
                    <a:pt x="609" y="3023"/>
                    <a:pt x="1366" y="3023"/>
                  </a:cubicBezTo>
                  <a:lnTo>
                    <a:pt x="1942" y="3023"/>
                  </a:lnTo>
                  <a:cubicBezTo>
                    <a:pt x="2394" y="3023"/>
                    <a:pt x="2817" y="2799"/>
                    <a:pt x="3074" y="2428"/>
                  </a:cubicBezTo>
                  <a:cubicBezTo>
                    <a:pt x="3360" y="2970"/>
                    <a:pt x="3921" y="3308"/>
                    <a:pt x="4535" y="3308"/>
                  </a:cubicBezTo>
                  <a:lnTo>
                    <a:pt x="8861" y="3308"/>
                  </a:lnTo>
                  <a:lnTo>
                    <a:pt x="8861" y="2875"/>
                  </a:lnTo>
                  <a:lnTo>
                    <a:pt x="6163" y="2875"/>
                  </a:lnTo>
                  <a:lnTo>
                    <a:pt x="6163" y="2157"/>
                  </a:lnTo>
                  <a:lnTo>
                    <a:pt x="8861" y="2157"/>
                  </a:lnTo>
                  <a:lnTo>
                    <a:pt x="8861" y="1728"/>
                  </a:lnTo>
                  <a:lnTo>
                    <a:pt x="4626" y="1728"/>
                  </a:lnTo>
                  <a:lnTo>
                    <a:pt x="4626" y="2157"/>
                  </a:lnTo>
                  <a:lnTo>
                    <a:pt x="5734" y="2157"/>
                  </a:lnTo>
                  <a:lnTo>
                    <a:pt x="5734" y="2880"/>
                  </a:lnTo>
                  <a:lnTo>
                    <a:pt x="4540" y="2880"/>
                  </a:lnTo>
                  <a:cubicBezTo>
                    <a:pt x="3860" y="2880"/>
                    <a:pt x="3312" y="2333"/>
                    <a:pt x="3312" y="1657"/>
                  </a:cubicBezTo>
                  <a:cubicBezTo>
                    <a:pt x="3312" y="976"/>
                    <a:pt x="3860" y="429"/>
                    <a:pt x="4540" y="429"/>
                  </a:cubicBezTo>
                  <a:lnTo>
                    <a:pt x="5197" y="429"/>
                  </a:lnTo>
                  <a:lnTo>
                    <a:pt x="51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7"/>
            <p:cNvSpPr/>
            <p:nvPr/>
          </p:nvSpPr>
          <p:spPr>
            <a:xfrm>
              <a:off x="933074" y="2476172"/>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7"/>
            <p:cNvSpPr/>
            <p:nvPr/>
          </p:nvSpPr>
          <p:spPr>
            <a:xfrm>
              <a:off x="933074" y="2561506"/>
              <a:ext cx="11181" cy="29707"/>
            </a:xfrm>
            <a:custGeom>
              <a:avLst/>
              <a:gdLst/>
              <a:ahLst/>
              <a:cxnLst/>
              <a:rect l="l" t="t" r="r" b="b"/>
              <a:pathLst>
                <a:path w="434" h="1153" extrusionOk="0">
                  <a:moveTo>
                    <a:pt x="0" y="1"/>
                  </a:moveTo>
                  <a:lnTo>
                    <a:pt x="0" y="1152"/>
                  </a:lnTo>
                  <a:lnTo>
                    <a:pt x="433" y="1152"/>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7"/>
            <p:cNvSpPr/>
            <p:nvPr/>
          </p:nvSpPr>
          <p:spPr>
            <a:xfrm>
              <a:off x="933074" y="253919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7"/>
            <p:cNvSpPr/>
            <p:nvPr/>
          </p:nvSpPr>
          <p:spPr>
            <a:xfrm>
              <a:off x="933074" y="2498484"/>
              <a:ext cx="11181" cy="29707"/>
            </a:xfrm>
            <a:custGeom>
              <a:avLst/>
              <a:gdLst/>
              <a:ahLst/>
              <a:cxnLst/>
              <a:rect l="l" t="t" r="r" b="b"/>
              <a:pathLst>
                <a:path w="434" h="1153" extrusionOk="0">
                  <a:moveTo>
                    <a:pt x="0" y="1"/>
                  </a:moveTo>
                  <a:lnTo>
                    <a:pt x="0" y="1152"/>
                  </a:lnTo>
                  <a:lnTo>
                    <a:pt x="433" y="1152"/>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7"/>
            <p:cNvSpPr/>
            <p:nvPr/>
          </p:nvSpPr>
          <p:spPr>
            <a:xfrm>
              <a:off x="933074" y="2435334"/>
              <a:ext cx="11181" cy="29707"/>
            </a:xfrm>
            <a:custGeom>
              <a:avLst/>
              <a:gdLst/>
              <a:ahLst/>
              <a:cxnLst/>
              <a:rect l="l" t="t" r="r" b="b"/>
              <a:pathLst>
                <a:path w="434" h="1153" extrusionOk="0">
                  <a:moveTo>
                    <a:pt x="0" y="1"/>
                  </a:moveTo>
                  <a:lnTo>
                    <a:pt x="0" y="1153"/>
                  </a:lnTo>
                  <a:lnTo>
                    <a:pt x="433" y="1153"/>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47"/>
          <p:cNvGrpSpPr/>
          <p:nvPr/>
        </p:nvGrpSpPr>
        <p:grpSpPr>
          <a:xfrm>
            <a:off x="1530094" y="1742926"/>
            <a:ext cx="379971" cy="380163"/>
            <a:chOff x="1530094" y="1742926"/>
            <a:chExt cx="379971" cy="380163"/>
          </a:xfrm>
        </p:grpSpPr>
        <p:sp>
          <p:nvSpPr>
            <p:cNvPr id="1559" name="Google Shape;1559;p47"/>
            <p:cNvSpPr/>
            <p:nvPr/>
          </p:nvSpPr>
          <p:spPr>
            <a:xfrm>
              <a:off x="1676605" y="1742926"/>
              <a:ext cx="154498" cy="127846"/>
            </a:xfrm>
            <a:custGeom>
              <a:avLst/>
              <a:gdLst/>
              <a:ahLst/>
              <a:cxnLst/>
              <a:rect l="l" t="t" r="r" b="b"/>
              <a:pathLst>
                <a:path w="5997" h="4962" extrusionOk="0">
                  <a:moveTo>
                    <a:pt x="3821" y="0"/>
                  </a:moveTo>
                  <a:cubicBezTo>
                    <a:pt x="3213" y="0"/>
                    <a:pt x="2604" y="145"/>
                    <a:pt x="2047" y="436"/>
                  </a:cubicBezTo>
                  <a:cubicBezTo>
                    <a:pt x="786" y="1097"/>
                    <a:pt x="1" y="2401"/>
                    <a:pt x="1" y="3824"/>
                  </a:cubicBezTo>
                  <a:cubicBezTo>
                    <a:pt x="1" y="4209"/>
                    <a:pt x="58" y="4595"/>
                    <a:pt x="172" y="4961"/>
                  </a:cubicBezTo>
                  <a:lnTo>
                    <a:pt x="586" y="4833"/>
                  </a:lnTo>
                  <a:cubicBezTo>
                    <a:pt x="158" y="3453"/>
                    <a:pt x="648" y="1954"/>
                    <a:pt x="1814" y="1097"/>
                  </a:cubicBezTo>
                  <a:cubicBezTo>
                    <a:pt x="2412" y="658"/>
                    <a:pt x="3118" y="438"/>
                    <a:pt x="3825" y="438"/>
                  </a:cubicBezTo>
                  <a:cubicBezTo>
                    <a:pt x="4497" y="438"/>
                    <a:pt x="5170" y="637"/>
                    <a:pt x="5749" y="1035"/>
                  </a:cubicBezTo>
                  <a:lnTo>
                    <a:pt x="5997" y="678"/>
                  </a:lnTo>
                  <a:cubicBezTo>
                    <a:pt x="5345" y="228"/>
                    <a:pt x="4584" y="0"/>
                    <a:pt x="3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7"/>
            <p:cNvSpPr/>
            <p:nvPr/>
          </p:nvSpPr>
          <p:spPr>
            <a:xfrm>
              <a:off x="1685184" y="1877239"/>
              <a:ext cx="15123" cy="15098"/>
            </a:xfrm>
            <a:custGeom>
              <a:avLst/>
              <a:gdLst/>
              <a:ahLst/>
              <a:cxnLst/>
              <a:rect l="l" t="t" r="r" b="b"/>
              <a:pathLst>
                <a:path w="587" h="586" extrusionOk="0">
                  <a:moveTo>
                    <a:pt x="396" y="1"/>
                  </a:moveTo>
                  <a:lnTo>
                    <a:pt x="1" y="181"/>
                  </a:lnTo>
                  <a:cubicBezTo>
                    <a:pt x="67" y="319"/>
                    <a:pt x="139" y="453"/>
                    <a:pt x="215" y="586"/>
                  </a:cubicBezTo>
                  <a:lnTo>
                    <a:pt x="586" y="362"/>
                  </a:lnTo>
                  <a:cubicBezTo>
                    <a:pt x="515" y="243"/>
                    <a:pt x="453" y="124"/>
                    <a:pt x="3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7"/>
            <p:cNvSpPr/>
            <p:nvPr/>
          </p:nvSpPr>
          <p:spPr>
            <a:xfrm>
              <a:off x="1832906" y="1767763"/>
              <a:ext cx="15741" cy="15717"/>
            </a:xfrm>
            <a:custGeom>
              <a:avLst/>
              <a:gdLst/>
              <a:ahLst/>
              <a:cxnLst/>
              <a:rect l="l" t="t" r="r" b="b"/>
              <a:pathLst>
                <a:path w="611" h="610" extrusionOk="0">
                  <a:moveTo>
                    <a:pt x="286" y="0"/>
                  </a:moveTo>
                  <a:lnTo>
                    <a:pt x="1" y="324"/>
                  </a:lnTo>
                  <a:cubicBezTo>
                    <a:pt x="101" y="414"/>
                    <a:pt x="196" y="509"/>
                    <a:pt x="286" y="609"/>
                  </a:cubicBezTo>
                  <a:lnTo>
                    <a:pt x="610" y="324"/>
                  </a:lnTo>
                  <a:cubicBezTo>
                    <a:pt x="510" y="209"/>
                    <a:pt x="401" y="10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7"/>
            <p:cNvSpPr/>
            <p:nvPr/>
          </p:nvSpPr>
          <p:spPr>
            <a:xfrm>
              <a:off x="1698915" y="1765264"/>
              <a:ext cx="158311" cy="152348"/>
            </a:xfrm>
            <a:custGeom>
              <a:avLst/>
              <a:gdLst/>
              <a:ahLst/>
              <a:cxnLst/>
              <a:rect l="l" t="t" r="r" b="b"/>
              <a:pathLst>
                <a:path w="6145" h="5913" extrusionOk="0">
                  <a:moveTo>
                    <a:pt x="2956" y="435"/>
                  </a:moveTo>
                  <a:cubicBezTo>
                    <a:pt x="3974" y="435"/>
                    <a:pt x="4897" y="1049"/>
                    <a:pt x="5288" y="1991"/>
                  </a:cubicBezTo>
                  <a:cubicBezTo>
                    <a:pt x="5678" y="2933"/>
                    <a:pt x="5459" y="4018"/>
                    <a:pt x="4740" y="4741"/>
                  </a:cubicBezTo>
                  <a:cubicBezTo>
                    <a:pt x="4256" y="5223"/>
                    <a:pt x="3609" y="5480"/>
                    <a:pt x="2951" y="5480"/>
                  </a:cubicBezTo>
                  <a:cubicBezTo>
                    <a:pt x="2627" y="5480"/>
                    <a:pt x="2301" y="5418"/>
                    <a:pt x="1990" y="5289"/>
                  </a:cubicBezTo>
                  <a:cubicBezTo>
                    <a:pt x="1048" y="4899"/>
                    <a:pt x="429" y="3975"/>
                    <a:pt x="434" y="2957"/>
                  </a:cubicBezTo>
                  <a:cubicBezTo>
                    <a:pt x="434" y="1563"/>
                    <a:pt x="1562" y="435"/>
                    <a:pt x="2956" y="435"/>
                  </a:cubicBezTo>
                  <a:close/>
                  <a:moveTo>
                    <a:pt x="2953" y="1"/>
                  </a:moveTo>
                  <a:cubicBezTo>
                    <a:pt x="2572" y="1"/>
                    <a:pt x="2189" y="74"/>
                    <a:pt x="1823" y="225"/>
                  </a:cubicBezTo>
                  <a:cubicBezTo>
                    <a:pt x="719" y="682"/>
                    <a:pt x="1" y="1763"/>
                    <a:pt x="1" y="2957"/>
                  </a:cubicBezTo>
                  <a:cubicBezTo>
                    <a:pt x="1" y="4589"/>
                    <a:pt x="1324" y="5912"/>
                    <a:pt x="2956" y="5912"/>
                  </a:cubicBezTo>
                  <a:cubicBezTo>
                    <a:pt x="4150" y="5912"/>
                    <a:pt x="5226" y="5194"/>
                    <a:pt x="5687" y="4090"/>
                  </a:cubicBezTo>
                  <a:cubicBezTo>
                    <a:pt x="6144" y="2986"/>
                    <a:pt x="5892" y="1710"/>
                    <a:pt x="5045" y="868"/>
                  </a:cubicBezTo>
                  <a:cubicBezTo>
                    <a:pt x="4478" y="301"/>
                    <a:pt x="3722" y="1"/>
                    <a:pt x="29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7"/>
            <p:cNvSpPr/>
            <p:nvPr/>
          </p:nvSpPr>
          <p:spPr>
            <a:xfrm>
              <a:off x="1721612" y="1792523"/>
              <a:ext cx="106914" cy="96645"/>
            </a:xfrm>
            <a:custGeom>
              <a:avLst/>
              <a:gdLst/>
              <a:ahLst/>
              <a:cxnLst/>
              <a:rect l="l" t="t" r="r" b="b"/>
              <a:pathLst>
                <a:path w="4150" h="3751" extrusionOk="0">
                  <a:moveTo>
                    <a:pt x="1675" y="0"/>
                  </a:moveTo>
                  <a:lnTo>
                    <a:pt x="819" y="1680"/>
                  </a:lnTo>
                  <a:lnTo>
                    <a:pt x="0" y="1680"/>
                  </a:lnTo>
                  <a:lnTo>
                    <a:pt x="0" y="2113"/>
                  </a:lnTo>
                  <a:lnTo>
                    <a:pt x="1080" y="2113"/>
                  </a:lnTo>
                  <a:lnTo>
                    <a:pt x="1604" y="1085"/>
                  </a:lnTo>
                  <a:lnTo>
                    <a:pt x="2560" y="3750"/>
                  </a:lnTo>
                  <a:lnTo>
                    <a:pt x="3360" y="2113"/>
                  </a:lnTo>
                  <a:lnTo>
                    <a:pt x="4150" y="2113"/>
                  </a:lnTo>
                  <a:lnTo>
                    <a:pt x="4150" y="1680"/>
                  </a:lnTo>
                  <a:lnTo>
                    <a:pt x="3093" y="1680"/>
                  </a:lnTo>
                  <a:lnTo>
                    <a:pt x="2622" y="2641"/>
                  </a:lnTo>
                  <a:lnTo>
                    <a:pt x="167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7"/>
            <p:cNvSpPr/>
            <p:nvPr/>
          </p:nvSpPr>
          <p:spPr>
            <a:xfrm>
              <a:off x="1768423" y="2024254"/>
              <a:ext cx="34985" cy="98835"/>
            </a:xfrm>
            <a:custGeom>
              <a:avLst/>
              <a:gdLst/>
              <a:ahLst/>
              <a:cxnLst/>
              <a:rect l="l" t="t" r="r" b="b"/>
              <a:pathLst>
                <a:path w="1358" h="3836" extrusionOk="0">
                  <a:moveTo>
                    <a:pt x="1019" y="0"/>
                  </a:moveTo>
                  <a:lnTo>
                    <a:pt x="1" y="1275"/>
                  </a:lnTo>
                  <a:lnTo>
                    <a:pt x="1" y="3836"/>
                  </a:lnTo>
                  <a:lnTo>
                    <a:pt x="434" y="3836"/>
                  </a:lnTo>
                  <a:lnTo>
                    <a:pt x="434" y="1428"/>
                  </a:lnTo>
                  <a:lnTo>
                    <a:pt x="1357" y="271"/>
                  </a:lnTo>
                  <a:lnTo>
                    <a:pt x="1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7"/>
            <p:cNvSpPr/>
            <p:nvPr/>
          </p:nvSpPr>
          <p:spPr>
            <a:xfrm>
              <a:off x="1801656" y="1964402"/>
              <a:ext cx="40473" cy="58152"/>
            </a:xfrm>
            <a:custGeom>
              <a:avLst/>
              <a:gdLst/>
              <a:ahLst/>
              <a:cxnLst/>
              <a:rect l="l" t="t" r="r" b="b"/>
              <a:pathLst>
                <a:path w="1571" h="2257" extrusionOk="0">
                  <a:moveTo>
                    <a:pt x="1166" y="1"/>
                  </a:moveTo>
                  <a:cubicBezTo>
                    <a:pt x="914" y="667"/>
                    <a:pt x="557" y="1291"/>
                    <a:pt x="115" y="1847"/>
                  </a:cubicBezTo>
                  <a:lnTo>
                    <a:pt x="1" y="1985"/>
                  </a:lnTo>
                  <a:lnTo>
                    <a:pt x="338" y="2257"/>
                  </a:lnTo>
                  <a:lnTo>
                    <a:pt x="453" y="2114"/>
                  </a:lnTo>
                  <a:cubicBezTo>
                    <a:pt x="924" y="1524"/>
                    <a:pt x="1304" y="862"/>
                    <a:pt x="1571" y="158"/>
                  </a:cubicBezTo>
                  <a:lnTo>
                    <a:pt x="11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7"/>
            <p:cNvSpPr/>
            <p:nvPr/>
          </p:nvSpPr>
          <p:spPr>
            <a:xfrm>
              <a:off x="1579635" y="1742977"/>
              <a:ext cx="127396" cy="81314"/>
            </a:xfrm>
            <a:custGeom>
              <a:avLst/>
              <a:gdLst/>
              <a:ahLst/>
              <a:cxnLst/>
              <a:rect l="l" t="t" r="r" b="b"/>
              <a:pathLst>
                <a:path w="4945" h="3156" extrusionOk="0">
                  <a:moveTo>
                    <a:pt x="4940" y="1"/>
                  </a:moveTo>
                  <a:cubicBezTo>
                    <a:pt x="2832" y="34"/>
                    <a:pt x="938" y="1167"/>
                    <a:pt x="1" y="2951"/>
                  </a:cubicBezTo>
                  <a:lnTo>
                    <a:pt x="381" y="3156"/>
                  </a:lnTo>
                  <a:cubicBezTo>
                    <a:pt x="1247" y="1505"/>
                    <a:pt x="2998" y="462"/>
                    <a:pt x="4945" y="434"/>
                  </a:cubicBezTo>
                  <a:lnTo>
                    <a:pt x="494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7"/>
            <p:cNvSpPr/>
            <p:nvPr/>
          </p:nvSpPr>
          <p:spPr>
            <a:xfrm>
              <a:off x="1530094" y="1829548"/>
              <a:ext cx="176705" cy="293412"/>
            </a:xfrm>
            <a:custGeom>
              <a:avLst/>
              <a:gdLst/>
              <a:ahLst/>
              <a:cxnLst/>
              <a:rect l="l" t="t" r="r" b="b"/>
              <a:pathLst>
                <a:path w="6859" h="11388" extrusionOk="0">
                  <a:moveTo>
                    <a:pt x="1728" y="0"/>
                  </a:moveTo>
                  <a:cubicBezTo>
                    <a:pt x="1471" y="605"/>
                    <a:pt x="1338" y="1252"/>
                    <a:pt x="1333" y="1909"/>
                  </a:cubicBezTo>
                  <a:lnTo>
                    <a:pt x="87" y="4383"/>
                  </a:lnTo>
                  <a:cubicBezTo>
                    <a:pt x="30" y="4493"/>
                    <a:pt x="1" y="4616"/>
                    <a:pt x="1" y="4740"/>
                  </a:cubicBezTo>
                  <a:cubicBezTo>
                    <a:pt x="1" y="5102"/>
                    <a:pt x="244" y="5416"/>
                    <a:pt x="591" y="5506"/>
                  </a:cubicBezTo>
                  <a:lnTo>
                    <a:pt x="1333" y="5701"/>
                  </a:lnTo>
                  <a:lnTo>
                    <a:pt x="1333" y="6596"/>
                  </a:lnTo>
                  <a:lnTo>
                    <a:pt x="2699" y="6986"/>
                  </a:lnTo>
                  <a:lnTo>
                    <a:pt x="1705" y="7895"/>
                  </a:lnTo>
                  <a:lnTo>
                    <a:pt x="1705" y="7990"/>
                  </a:lnTo>
                  <a:cubicBezTo>
                    <a:pt x="1705" y="8390"/>
                    <a:pt x="1928" y="8904"/>
                    <a:pt x="2223" y="9185"/>
                  </a:cubicBezTo>
                  <a:cubicBezTo>
                    <a:pt x="2519" y="9461"/>
                    <a:pt x="2906" y="9618"/>
                    <a:pt x="3314" y="9618"/>
                  </a:cubicBezTo>
                  <a:cubicBezTo>
                    <a:pt x="3320" y="9618"/>
                    <a:pt x="3326" y="9618"/>
                    <a:pt x="3332" y="9618"/>
                  </a:cubicBezTo>
                  <a:lnTo>
                    <a:pt x="3813" y="9618"/>
                  </a:lnTo>
                  <a:lnTo>
                    <a:pt x="3813" y="11388"/>
                  </a:lnTo>
                  <a:lnTo>
                    <a:pt x="4246" y="11388"/>
                  </a:lnTo>
                  <a:lnTo>
                    <a:pt x="4246" y="9618"/>
                  </a:lnTo>
                  <a:lnTo>
                    <a:pt x="6858" y="9618"/>
                  </a:lnTo>
                  <a:lnTo>
                    <a:pt x="6858" y="9185"/>
                  </a:lnTo>
                  <a:lnTo>
                    <a:pt x="3332" y="9185"/>
                  </a:lnTo>
                  <a:cubicBezTo>
                    <a:pt x="3032" y="9185"/>
                    <a:pt x="2742" y="9070"/>
                    <a:pt x="2523" y="8866"/>
                  </a:cubicBezTo>
                  <a:cubicBezTo>
                    <a:pt x="2338" y="8690"/>
                    <a:pt x="2176" y="8352"/>
                    <a:pt x="2147" y="8076"/>
                  </a:cubicBezTo>
                  <a:lnTo>
                    <a:pt x="3189" y="7124"/>
                  </a:lnTo>
                  <a:lnTo>
                    <a:pt x="3189" y="6672"/>
                  </a:lnTo>
                  <a:lnTo>
                    <a:pt x="1771" y="6268"/>
                  </a:lnTo>
                  <a:lnTo>
                    <a:pt x="1771" y="5368"/>
                  </a:lnTo>
                  <a:lnTo>
                    <a:pt x="705" y="5087"/>
                  </a:lnTo>
                  <a:cubicBezTo>
                    <a:pt x="548" y="5045"/>
                    <a:pt x="439" y="4902"/>
                    <a:pt x="439" y="4740"/>
                  </a:cubicBezTo>
                  <a:cubicBezTo>
                    <a:pt x="439" y="4683"/>
                    <a:pt x="448" y="4626"/>
                    <a:pt x="477" y="4578"/>
                  </a:cubicBezTo>
                  <a:lnTo>
                    <a:pt x="1771" y="2009"/>
                  </a:lnTo>
                  <a:lnTo>
                    <a:pt x="1771" y="1956"/>
                  </a:lnTo>
                  <a:cubicBezTo>
                    <a:pt x="1766" y="1342"/>
                    <a:pt x="1890" y="733"/>
                    <a:pt x="2128" y="167"/>
                  </a:cubicBezTo>
                  <a:lnTo>
                    <a:pt x="17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7"/>
            <p:cNvSpPr/>
            <p:nvPr/>
          </p:nvSpPr>
          <p:spPr>
            <a:xfrm>
              <a:off x="1697447" y="1785412"/>
              <a:ext cx="212618" cy="222687"/>
            </a:xfrm>
            <a:custGeom>
              <a:avLst/>
              <a:gdLst/>
              <a:ahLst/>
              <a:cxnLst/>
              <a:rect l="l" t="t" r="r" b="b"/>
              <a:pathLst>
                <a:path w="8253" h="8643" extrusionOk="0">
                  <a:moveTo>
                    <a:pt x="6130" y="4378"/>
                  </a:moveTo>
                  <a:lnTo>
                    <a:pt x="6806" y="5049"/>
                  </a:lnTo>
                  <a:lnTo>
                    <a:pt x="5887" y="5968"/>
                  </a:lnTo>
                  <a:lnTo>
                    <a:pt x="5216" y="5297"/>
                  </a:lnTo>
                  <a:cubicBezTo>
                    <a:pt x="5568" y="5044"/>
                    <a:pt x="5878" y="4730"/>
                    <a:pt x="6130" y="4378"/>
                  </a:cubicBezTo>
                  <a:close/>
                  <a:moveTo>
                    <a:pt x="6154" y="0"/>
                  </a:moveTo>
                  <a:lnTo>
                    <a:pt x="5797" y="243"/>
                  </a:lnTo>
                  <a:cubicBezTo>
                    <a:pt x="6791" y="1751"/>
                    <a:pt x="6430" y="3774"/>
                    <a:pt x="4978" y="4845"/>
                  </a:cubicBezTo>
                  <a:cubicBezTo>
                    <a:pt x="4373" y="5289"/>
                    <a:pt x="3669" y="5505"/>
                    <a:pt x="2969" y="5505"/>
                  </a:cubicBezTo>
                  <a:cubicBezTo>
                    <a:pt x="1985" y="5505"/>
                    <a:pt x="1011" y="5077"/>
                    <a:pt x="343" y="4259"/>
                  </a:cubicBezTo>
                  <a:lnTo>
                    <a:pt x="1" y="4526"/>
                  </a:lnTo>
                  <a:cubicBezTo>
                    <a:pt x="745" y="5480"/>
                    <a:pt x="1869" y="5995"/>
                    <a:pt x="3016" y="5995"/>
                  </a:cubicBezTo>
                  <a:cubicBezTo>
                    <a:pt x="3636" y="5995"/>
                    <a:pt x="4264" y="5844"/>
                    <a:pt x="4840" y="5530"/>
                  </a:cubicBezTo>
                  <a:lnTo>
                    <a:pt x="7948" y="8642"/>
                  </a:lnTo>
                  <a:lnTo>
                    <a:pt x="8252" y="8333"/>
                  </a:lnTo>
                  <a:lnTo>
                    <a:pt x="6192" y="6272"/>
                  </a:lnTo>
                  <a:lnTo>
                    <a:pt x="7110" y="5354"/>
                  </a:lnTo>
                  <a:lnTo>
                    <a:pt x="7948" y="6191"/>
                  </a:lnTo>
                  <a:lnTo>
                    <a:pt x="8252" y="5887"/>
                  </a:lnTo>
                  <a:lnTo>
                    <a:pt x="6368" y="4002"/>
                  </a:lnTo>
                  <a:cubicBezTo>
                    <a:pt x="7058" y="2732"/>
                    <a:pt x="6972" y="1185"/>
                    <a:pt x="61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7"/>
            <p:cNvSpPr/>
            <p:nvPr/>
          </p:nvSpPr>
          <p:spPr>
            <a:xfrm>
              <a:off x="1639842" y="2043861"/>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7"/>
            <p:cNvSpPr/>
            <p:nvPr/>
          </p:nvSpPr>
          <p:spPr>
            <a:xfrm>
              <a:off x="1662152" y="2043861"/>
              <a:ext cx="29678" cy="11182"/>
            </a:xfrm>
            <a:custGeom>
              <a:avLst/>
              <a:gdLst/>
              <a:ahLst/>
              <a:cxnLst/>
              <a:rect l="l" t="t" r="r" b="b"/>
              <a:pathLst>
                <a:path w="1152" h="434" extrusionOk="0">
                  <a:moveTo>
                    <a:pt x="0" y="1"/>
                  </a:moveTo>
                  <a:lnTo>
                    <a:pt x="0" y="434"/>
                  </a:lnTo>
                  <a:lnTo>
                    <a:pt x="1152" y="434"/>
                  </a:lnTo>
                  <a:lnTo>
                    <a:pt x="1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7"/>
            <p:cNvSpPr/>
            <p:nvPr/>
          </p:nvSpPr>
          <p:spPr>
            <a:xfrm>
              <a:off x="1608334" y="1791905"/>
              <a:ext cx="29678" cy="29939"/>
            </a:xfrm>
            <a:custGeom>
              <a:avLst/>
              <a:gdLst/>
              <a:ahLst/>
              <a:cxnLst/>
              <a:rect l="l" t="t" r="r" b="b"/>
              <a:pathLst>
                <a:path w="1152" h="1162" extrusionOk="0">
                  <a:moveTo>
                    <a:pt x="885" y="0"/>
                  </a:moveTo>
                  <a:cubicBezTo>
                    <a:pt x="552" y="262"/>
                    <a:pt x="252" y="567"/>
                    <a:pt x="0" y="909"/>
                  </a:cubicBezTo>
                  <a:lnTo>
                    <a:pt x="352" y="1162"/>
                  </a:lnTo>
                  <a:cubicBezTo>
                    <a:pt x="581" y="852"/>
                    <a:pt x="847" y="576"/>
                    <a:pt x="1152" y="338"/>
                  </a:cubicBezTo>
                  <a:lnTo>
                    <a:pt x="8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7"/>
            <p:cNvSpPr/>
            <p:nvPr/>
          </p:nvSpPr>
          <p:spPr>
            <a:xfrm>
              <a:off x="1596561" y="1825013"/>
              <a:ext cx="14968" cy="14969"/>
            </a:xfrm>
            <a:custGeom>
              <a:avLst/>
              <a:gdLst/>
              <a:ahLst/>
              <a:cxnLst/>
              <a:rect l="l" t="t" r="r" b="b"/>
              <a:pathLst>
                <a:path w="581" h="581" extrusionOk="0">
                  <a:moveTo>
                    <a:pt x="214" y="0"/>
                  </a:moveTo>
                  <a:cubicBezTo>
                    <a:pt x="133" y="129"/>
                    <a:pt x="62" y="267"/>
                    <a:pt x="0" y="405"/>
                  </a:cubicBezTo>
                  <a:lnTo>
                    <a:pt x="395" y="581"/>
                  </a:lnTo>
                  <a:cubicBezTo>
                    <a:pt x="448" y="457"/>
                    <a:pt x="514" y="333"/>
                    <a:pt x="581" y="219"/>
                  </a:cubicBezTo>
                  <a:lnTo>
                    <a:pt x="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7"/>
          <p:cNvGrpSpPr/>
          <p:nvPr/>
        </p:nvGrpSpPr>
        <p:grpSpPr>
          <a:xfrm>
            <a:off x="4075326" y="1758565"/>
            <a:ext cx="380074" cy="348961"/>
            <a:chOff x="4075326" y="1758565"/>
            <a:chExt cx="380074" cy="348961"/>
          </a:xfrm>
        </p:grpSpPr>
        <p:sp>
          <p:nvSpPr>
            <p:cNvPr id="1574" name="Google Shape;1574;p47"/>
            <p:cNvSpPr/>
            <p:nvPr/>
          </p:nvSpPr>
          <p:spPr>
            <a:xfrm>
              <a:off x="4320147" y="1788324"/>
              <a:ext cx="132677" cy="120323"/>
            </a:xfrm>
            <a:custGeom>
              <a:avLst/>
              <a:gdLst/>
              <a:ahLst/>
              <a:cxnLst/>
              <a:rect l="l" t="t" r="r" b="b"/>
              <a:pathLst>
                <a:path w="5150" h="4670" extrusionOk="0">
                  <a:moveTo>
                    <a:pt x="2429" y="1"/>
                  </a:moveTo>
                  <a:cubicBezTo>
                    <a:pt x="2095" y="1"/>
                    <a:pt x="1768" y="156"/>
                    <a:pt x="1556" y="444"/>
                  </a:cubicBezTo>
                  <a:cubicBezTo>
                    <a:pt x="1233" y="891"/>
                    <a:pt x="1295" y="1515"/>
                    <a:pt x="1704" y="1886"/>
                  </a:cubicBezTo>
                  <a:lnTo>
                    <a:pt x="0" y="4427"/>
                  </a:lnTo>
                  <a:lnTo>
                    <a:pt x="362" y="4670"/>
                  </a:lnTo>
                  <a:lnTo>
                    <a:pt x="2066" y="2129"/>
                  </a:lnTo>
                  <a:lnTo>
                    <a:pt x="3217" y="2790"/>
                  </a:lnTo>
                  <a:lnTo>
                    <a:pt x="2399" y="4456"/>
                  </a:lnTo>
                  <a:lnTo>
                    <a:pt x="2784" y="4646"/>
                  </a:lnTo>
                  <a:lnTo>
                    <a:pt x="3603" y="2980"/>
                  </a:lnTo>
                  <a:cubicBezTo>
                    <a:pt x="3713" y="3016"/>
                    <a:pt x="3825" y="3033"/>
                    <a:pt x="3936" y="3033"/>
                  </a:cubicBezTo>
                  <a:cubicBezTo>
                    <a:pt x="4353" y="3033"/>
                    <a:pt x="4744" y="2789"/>
                    <a:pt x="4921" y="2390"/>
                  </a:cubicBezTo>
                  <a:cubicBezTo>
                    <a:pt x="5149" y="1881"/>
                    <a:pt x="4954" y="1291"/>
                    <a:pt x="4474" y="1015"/>
                  </a:cubicBezTo>
                  <a:lnTo>
                    <a:pt x="4240" y="877"/>
                  </a:lnTo>
                  <a:lnTo>
                    <a:pt x="4026" y="1253"/>
                  </a:lnTo>
                  <a:lnTo>
                    <a:pt x="4259" y="1386"/>
                  </a:lnTo>
                  <a:cubicBezTo>
                    <a:pt x="4573" y="1562"/>
                    <a:pt x="4688" y="1967"/>
                    <a:pt x="4507" y="2281"/>
                  </a:cubicBezTo>
                  <a:cubicBezTo>
                    <a:pt x="4387" y="2490"/>
                    <a:pt x="4168" y="2606"/>
                    <a:pt x="3942" y="2606"/>
                  </a:cubicBezTo>
                  <a:cubicBezTo>
                    <a:pt x="3828" y="2606"/>
                    <a:pt x="3713" y="2576"/>
                    <a:pt x="3607" y="2514"/>
                  </a:cubicBezTo>
                  <a:lnTo>
                    <a:pt x="2108" y="1648"/>
                  </a:lnTo>
                  <a:cubicBezTo>
                    <a:pt x="1790" y="1472"/>
                    <a:pt x="1680" y="1067"/>
                    <a:pt x="1861" y="753"/>
                  </a:cubicBezTo>
                  <a:cubicBezTo>
                    <a:pt x="1981" y="545"/>
                    <a:pt x="2200" y="428"/>
                    <a:pt x="2426" y="428"/>
                  </a:cubicBezTo>
                  <a:cubicBezTo>
                    <a:pt x="2540" y="428"/>
                    <a:pt x="2655" y="458"/>
                    <a:pt x="2760" y="520"/>
                  </a:cubicBezTo>
                  <a:lnTo>
                    <a:pt x="3650" y="1039"/>
                  </a:lnTo>
                  <a:lnTo>
                    <a:pt x="3864" y="663"/>
                  </a:lnTo>
                  <a:lnTo>
                    <a:pt x="2975" y="149"/>
                  </a:lnTo>
                  <a:cubicBezTo>
                    <a:pt x="2803" y="49"/>
                    <a:pt x="2615" y="1"/>
                    <a:pt x="24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7"/>
            <p:cNvSpPr/>
            <p:nvPr/>
          </p:nvSpPr>
          <p:spPr>
            <a:xfrm>
              <a:off x="4075326" y="1919287"/>
              <a:ext cx="135485" cy="188239"/>
            </a:xfrm>
            <a:custGeom>
              <a:avLst/>
              <a:gdLst/>
              <a:ahLst/>
              <a:cxnLst/>
              <a:rect l="l" t="t" r="r" b="b"/>
              <a:pathLst>
                <a:path w="5259" h="7306" extrusionOk="0">
                  <a:moveTo>
                    <a:pt x="5" y="1"/>
                  </a:moveTo>
                  <a:lnTo>
                    <a:pt x="5" y="220"/>
                  </a:lnTo>
                  <a:cubicBezTo>
                    <a:pt x="0" y="1376"/>
                    <a:pt x="271" y="2518"/>
                    <a:pt x="795" y="3551"/>
                  </a:cubicBezTo>
                  <a:cubicBezTo>
                    <a:pt x="1285" y="4512"/>
                    <a:pt x="1980" y="5359"/>
                    <a:pt x="2832" y="6025"/>
                  </a:cubicBezTo>
                  <a:lnTo>
                    <a:pt x="2832" y="6511"/>
                  </a:lnTo>
                  <a:cubicBezTo>
                    <a:pt x="2832" y="6948"/>
                    <a:pt x="3189" y="7305"/>
                    <a:pt x="3626" y="7305"/>
                  </a:cubicBezTo>
                  <a:lnTo>
                    <a:pt x="5259" y="7305"/>
                  </a:lnTo>
                  <a:lnTo>
                    <a:pt x="5259" y="6872"/>
                  </a:lnTo>
                  <a:lnTo>
                    <a:pt x="3626" y="6872"/>
                  </a:lnTo>
                  <a:cubicBezTo>
                    <a:pt x="3426" y="6872"/>
                    <a:pt x="3260" y="6710"/>
                    <a:pt x="3260" y="6511"/>
                  </a:cubicBezTo>
                  <a:lnTo>
                    <a:pt x="3260" y="5811"/>
                  </a:lnTo>
                  <a:lnTo>
                    <a:pt x="3174" y="5744"/>
                  </a:lnTo>
                  <a:cubicBezTo>
                    <a:pt x="1504" y="4483"/>
                    <a:pt x="495" y="2528"/>
                    <a:pt x="438" y="434"/>
                  </a:cubicBezTo>
                  <a:lnTo>
                    <a:pt x="881" y="434"/>
                  </a:lnTo>
                  <a:lnTo>
                    <a:pt x="8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7"/>
            <p:cNvSpPr/>
            <p:nvPr/>
          </p:nvSpPr>
          <p:spPr>
            <a:xfrm>
              <a:off x="4221811" y="2000962"/>
              <a:ext cx="215555" cy="106564"/>
            </a:xfrm>
            <a:custGeom>
              <a:avLst/>
              <a:gdLst/>
              <a:ahLst/>
              <a:cxnLst/>
              <a:rect l="l" t="t" r="r" b="b"/>
              <a:pathLst>
                <a:path w="8367" h="4136" extrusionOk="0">
                  <a:moveTo>
                    <a:pt x="7972" y="0"/>
                  </a:moveTo>
                  <a:cubicBezTo>
                    <a:pt x="7496" y="1014"/>
                    <a:pt x="6777" y="1899"/>
                    <a:pt x="5887" y="2574"/>
                  </a:cubicBezTo>
                  <a:lnTo>
                    <a:pt x="5802" y="2641"/>
                  </a:lnTo>
                  <a:lnTo>
                    <a:pt x="5802" y="3341"/>
                  </a:lnTo>
                  <a:cubicBezTo>
                    <a:pt x="5802" y="3540"/>
                    <a:pt x="5640" y="3702"/>
                    <a:pt x="5440" y="3702"/>
                  </a:cubicBezTo>
                  <a:lnTo>
                    <a:pt x="1" y="3702"/>
                  </a:lnTo>
                  <a:lnTo>
                    <a:pt x="1" y="4135"/>
                  </a:lnTo>
                  <a:lnTo>
                    <a:pt x="5440" y="4135"/>
                  </a:lnTo>
                  <a:cubicBezTo>
                    <a:pt x="5878" y="4135"/>
                    <a:pt x="6235" y="3778"/>
                    <a:pt x="6235" y="3341"/>
                  </a:cubicBezTo>
                  <a:lnTo>
                    <a:pt x="6235" y="2855"/>
                  </a:lnTo>
                  <a:cubicBezTo>
                    <a:pt x="7144" y="2141"/>
                    <a:pt x="7872" y="1228"/>
                    <a:pt x="8367" y="186"/>
                  </a:cubicBezTo>
                  <a:lnTo>
                    <a:pt x="79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7"/>
            <p:cNvSpPr/>
            <p:nvPr/>
          </p:nvSpPr>
          <p:spPr>
            <a:xfrm>
              <a:off x="4304689" y="1919287"/>
              <a:ext cx="150711" cy="75929"/>
            </a:xfrm>
            <a:custGeom>
              <a:avLst/>
              <a:gdLst/>
              <a:ahLst/>
              <a:cxnLst/>
              <a:rect l="l" t="t" r="r" b="b"/>
              <a:pathLst>
                <a:path w="5850" h="2947" extrusionOk="0">
                  <a:moveTo>
                    <a:pt x="1" y="1"/>
                  </a:moveTo>
                  <a:lnTo>
                    <a:pt x="1" y="434"/>
                  </a:lnTo>
                  <a:lnTo>
                    <a:pt x="5411" y="434"/>
                  </a:lnTo>
                  <a:cubicBezTo>
                    <a:pt x="5388" y="1243"/>
                    <a:pt x="5221" y="2037"/>
                    <a:pt x="4926" y="2785"/>
                  </a:cubicBezTo>
                  <a:lnTo>
                    <a:pt x="5326" y="2946"/>
                  </a:lnTo>
                  <a:cubicBezTo>
                    <a:pt x="5673" y="2076"/>
                    <a:pt x="5849" y="1152"/>
                    <a:pt x="5849" y="220"/>
                  </a:cubicBezTo>
                  <a:lnTo>
                    <a:pt x="584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7"/>
            <p:cNvSpPr/>
            <p:nvPr/>
          </p:nvSpPr>
          <p:spPr>
            <a:xfrm>
              <a:off x="4105725" y="1758565"/>
              <a:ext cx="191261" cy="209753"/>
            </a:xfrm>
            <a:custGeom>
              <a:avLst/>
              <a:gdLst/>
              <a:ahLst/>
              <a:cxnLst/>
              <a:rect l="l" t="t" r="r" b="b"/>
              <a:pathLst>
                <a:path w="7424" h="8141" extrusionOk="0">
                  <a:moveTo>
                    <a:pt x="6896" y="0"/>
                  </a:moveTo>
                  <a:lnTo>
                    <a:pt x="6634" y="148"/>
                  </a:lnTo>
                  <a:cubicBezTo>
                    <a:pt x="6620" y="157"/>
                    <a:pt x="5054" y="1038"/>
                    <a:pt x="3712" y="2032"/>
                  </a:cubicBezTo>
                  <a:cubicBezTo>
                    <a:pt x="2394" y="1057"/>
                    <a:pt x="890" y="205"/>
                    <a:pt x="790" y="148"/>
                  </a:cubicBezTo>
                  <a:lnTo>
                    <a:pt x="743" y="124"/>
                  </a:lnTo>
                  <a:lnTo>
                    <a:pt x="690" y="124"/>
                  </a:lnTo>
                  <a:cubicBezTo>
                    <a:pt x="687" y="124"/>
                    <a:pt x="684" y="124"/>
                    <a:pt x="681" y="124"/>
                  </a:cubicBezTo>
                  <a:cubicBezTo>
                    <a:pt x="566" y="124"/>
                    <a:pt x="476" y="208"/>
                    <a:pt x="467" y="319"/>
                  </a:cubicBezTo>
                  <a:lnTo>
                    <a:pt x="452" y="381"/>
                  </a:lnTo>
                  <a:cubicBezTo>
                    <a:pt x="443" y="433"/>
                    <a:pt x="429" y="514"/>
                    <a:pt x="414" y="614"/>
                  </a:cubicBezTo>
                  <a:cubicBezTo>
                    <a:pt x="381" y="795"/>
                    <a:pt x="333" y="1085"/>
                    <a:pt x="286" y="1432"/>
                  </a:cubicBezTo>
                  <a:cubicBezTo>
                    <a:pt x="195" y="2046"/>
                    <a:pt x="77" y="2970"/>
                    <a:pt x="29" y="3855"/>
                  </a:cubicBezTo>
                  <a:lnTo>
                    <a:pt x="462" y="3878"/>
                  </a:lnTo>
                  <a:cubicBezTo>
                    <a:pt x="529" y="2613"/>
                    <a:pt x="743" y="1266"/>
                    <a:pt x="843" y="676"/>
                  </a:cubicBezTo>
                  <a:cubicBezTo>
                    <a:pt x="1219" y="900"/>
                    <a:pt x="1937" y="1333"/>
                    <a:pt x="2694" y="1842"/>
                  </a:cubicBezTo>
                  <a:cubicBezTo>
                    <a:pt x="4478" y="3050"/>
                    <a:pt x="5059" y="3745"/>
                    <a:pt x="5230" y="4116"/>
                  </a:cubicBezTo>
                  <a:cubicBezTo>
                    <a:pt x="5387" y="4449"/>
                    <a:pt x="5468" y="4811"/>
                    <a:pt x="5468" y="5182"/>
                  </a:cubicBezTo>
                  <a:cubicBezTo>
                    <a:pt x="5463" y="6082"/>
                    <a:pt x="4983" y="6914"/>
                    <a:pt x="4198" y="7362"/>
                  </a:cubicBezTo>
                  <a:lnTo>
                    <a:pt x="3822" y="6553"/>
                  </a:lnTo>
                  <a:lnTo>
                    <a:pt x="4350" y="5101"/>
                  </a:lnTo>
                  <a:lnTo>
                    <a:pt x="3941" y="4954"/>
                  </a:lnTo>
                  <a:lnTo>
                    <a:pt x="3560" y="5996"/>
                  </a:lnTo>
                  <a:lnTo>
                    <a:pt x="3208" y="5244"/>
                  </a:lnTo>
                  <a:lnTo>
                    <a:pt x="3736" y="3793"/>
                  </a:lnTo>
                  <a:lnTo>
                    <a:pt x="3331" y="3645"/>
                  </a:lnTo>
                  <a:lnTo>
                    <a:pt x="2951" y="4687"/>
                  </a:lnTo>
                  <a:lnTo>
                    <a:pt x="2342" y="3384"/>
                  </a:lnTo>
                  <a:lnTo>
                    <a:pt x="1951" y="3564"/>
                  </a:lnTo>
                  <a:lnTo>
                    <a:pt x="2561" y="4873"/>
                  </a:lnTo>
                  <a:lnTo>
                    <a:pt x="1514" y="4492"/>
                  </a:lnTo>
                  <a:lnTo>
                    <a:pt x="1366" y="4897"/>
                  </a:lnTo>
                  <a:lnTo>
                    <a:pt x="2818" y="5425"/>
                  </a:lnTo>
                  <a:lnTo>
                    <a:pt x="3170" y="6182"/>
                  </a:lnTo>
                  <a:lnTo>
                    <a:pt x="3170" y="6182"/>
                  </a:lnTo>
                  <a:lnTo>
                    <a:pt x="2128" y="5801"/>
                  </a:lnTo>
                  <a:lnTo>
                    <a:pt x="1975" y="6210"/>
                  </a:lnTo>
                  <a:lnTo>
                    <a:pt x="3427" y="6734"/>
                  </a:lnTo>
                  <a:lnTo>
                    <a:pt x="3807" y="7547"/>
                  </a:lnTo>
                  <a:cubicBezTo>
                    <a:pt x="3519" y="7654"/>
                    <a:pt x="3223" y="7705"/>
                    <a:pt x="2931" y="7705"/>
                  </a:cubicBezTo>
                  <a:cubicBezTo>
                    <a:pt x="1978" y="7705"/>
                    <a:pt x="1075" y="7161"/>
                    <a:pt x="652" y="6253"/>
                  </a:cubicBezTo>
                  <a:cubicBezTo>
                    <a:pt x="510" y="5944"/>
                    <a:pt x="433" y="5411"/>
                    <a:pt x="433" y="4668"/>
                  </a:cubicBezTo>
                  <a:cubicBezTo>
                    <a:pt x="433" y="4554"/>
                    <a:pt x="433" y="4430"/>
                    <a:pt x="443" y="4307"/>
                  </a:cubicBezTo>
                  <a:lnTo>
                    <a:pt x="10" y="4292"/>
                  </a:lnTo>
                  <a:cubicBezTo>
                    <a:pt x="5" y="4421"/>
                    <a:pt x="0" y="4549"/>
                    <a:pt x="0" y="4668"/>
                  </a:cubicBezTo>
                  <a:cubicBezTo>
                    <a:pt x="0" y="5487"/>
                    <a:pt x="86" y="6063"/>
                    <a:pt x="262" y="6434"/>
                  </a:cubicBezTo>
                  <a:cubicBezTo>
                    <a:pt x="500" y="6953"/>
                    <a:pt x="886" y="7390"/>
                    <a:pt x="1371" y="7690"/>
                  </a:cubicBezTo>
                  <a:cubicBezTo>
                    <a:pt x="1844" y="7986"/>
                    <a:pt x="2384" y="8139"/>
                    <a:pt x="2930" y="8139"/>
                  </a:cubicBezTo>
                  <a:cubicBezTo>
                    <a:pt x="3192" y="8139"/>
                    <a:pt x="3455" y="8104"/>
                    <a:pt x="3712" y="8033"/>
                  </a:cubicBezTo>
                  <a:cubicBezTo>
                    <a:pt x="3974" y="8105"/>
                    <a:pt x="4237" y="8140"/>
                    <a:pt x="4497" y="8140"/>
                  </a:cubicBezTo>
                  <a:cubicBezTo>
                    <a:pt x="5620" y="8140"/>
                    <a:pt x="6672" y="7492"/>
                    <a:pt x="7162" y="6434"/>
                  </a:cubicBezTo>
                  <a:cubicBezTo>
                    <a:pt x="7338" y="6063"/>
                    <a:pt x="7424" y="5482"/>
                    <a:pt x="7424" y="4668"/>
                  </a:cubicBezTo>
                  <a:cubicBezTo>
                    <a:pt x="7414" y="3926"/>
                    <a:pt x="7362" y="3184"/>
                    <a:pt x="7272" y="2451"/>
                  </a:cubicBezTo>
                  <a:lnTo>
                    <a:pt x="6843" y="2498"/>
                  </a:lnTo>
                  <a:cubicBezTo>
                    <a:pt x="6934" y="3217"/>
                    <a:pt x="6981" y="3940"/>
                    <a:pt x="6991" y="4668"/>
                  </a:cubicBezTo>
                  <a:cubicBezTo>
                    <a:pt x="6991" y="5411"/>
                    <a:pt x="6915" y="5944"/>
                    <a:pt x="6772" y="6253"/>
                  </a:cubicBezTo>
                  <a:cubicBezTo>
                    <a:pt x="6364" y="7139"/>
                    <a:pt x="5480" y="7704"/>
                    <a:pt x="4505" y="7704"/>
                  </a:cubicBezTo>
                  <a:cubicBezTo>
                    <a:pt x="4501" y="7704"/>
                    <a:pt x="4497" y="7704"/>
                    <a:pt x="4493" y="7704"/>
                  </a:cubicBezTo>
                  <a:lnTo>
                    <a:pt x="4474" y="7704"/>
                  </a:lnTo>
                  <a:cubicBezTo>
                    <a:pt x="5354" y="7171"/>
                    <a:pt x="5896" y="6215"/>
                    <a:pt x="5901" y="5182"/>
                  </a:cubicBezTo>
                  <a:cubicBezTo>
                    <a:pt x="5901" y="4749"/>
                    <a:pt x="5806" y="4326"/>
                    <a:pt x="5620" y="3936"/>
                  </a:cubicBezTo>
                  <a:cubicBezTo>
                    <a:pt x="5397" y="3450"/>
                    <a:pt x="4783" y="2865"/>
                    <a:pt x="4069" y="2308"/>
                  </a:cubicBezTo>
                  <a:cubicBezTo>
                    <a:pt x="5035" y="1604"/>
                    <a:pt x="6101" y="961"/>
                    <a:pt x="6582" y="681"/>
                  </a:cubicBezTo>
                  <a:cubicBezTo>
                    <a:pt x="6634" y="980"/>
                    <a:pt x="6715" y="1480"/>
                    <a:pt x="6791" y="2070"/>
                  </a:cubicBezTo>
                  <a:lnTo>
                    <a:pt x="7219" y="2013"/>
                  </a:lnTo>
                  <a:cubicBezTo>
                    <a:pt x="7096" y="1057"/>
                    <a:pt x="6958" y="328"/>
                    <a:pt x="6953" y="295"/>
                  </a:cubicBezTo>
                  <a:lnTo>
                    <a:pt x="689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7"/>
            <p:cNvSpPr/>
            <p:nvPr/>
          </p:nvSpPr>
          <p:spPr>
            <a:xfrm>
              <a:off x="4215087" y="1977413"/>
              <a:ext cx="100422" cy="100303"/>
            </a:xfrm>
            <a:custGeom>
              <a:avLst/>
              <a:gdLst/>
              <a:ahLst/>
              <a:cxnLst/>
              <a:rect l="l" t="t" r="r" b="b"/>
              <a:pathLst>
                <a:path w="3898" h="3893" extrusionOk="0">
                  <a:moveTo>
                    <a:pt x="2456" y="429"/>
                  </a:moveTo>
                  <a:lnTo>
                    <a:pt x="2456" y="1437"/>
                  </a:lnTo>
                  <a:lnTo>
                    <a:pt x="3469" y="1437"/>
                  </a:lnTo>
                  <a:lnTo>
                    <a:pt x="3469" y="2451"/>
                  </a:lnTo>
                  <a:lnTo>
                    <a:pt x="2456" y="2451"/>
                  </a:lnTo>
                  <a:lnTo>
                    <a:pt x="2456" y="3460"/>
                  </a:lnTo>
                  <a:lnTo>
                    <a:pt x="1447" y="3460"/>
                  </a:lnTo>
                  <a:lnTo>
                    <a:pt x="1447" y="2451"/>
                  </a:lnTo>
                  <a:lnTo>
                    <a:pt x="433" y="2451"/>
                  </a:lnTo>
                  <a:lnTo>
                    <a:pt x="433" y="1437"/>
                  </a:lnTo>
                  <a:lnTo>
                    <a:pt x="1447" y="1437"/>
                  </a:lnTo>
                  <a:lnTo>
                    <a:pt x="1447" y="429"/>
                  </a:lnTo>
                  <a:close/>
                  <a:moveTo>
                    <a:pt x="1014" y="0"/>
                  </a:moveTo>
                  <a:lnTo>
                    <a:pt x="1014" y="1009"/>
                  </a:lnTo>
                  <a:lnTo>
                    <a:pt x="0" y="1009"/>
                  </a:lnTo>
                  <a:lnTo>
                    <a:pt x="0" y="2884"/>
                  </a:lnTo>
                  <a:lnTo>
                    <a:pt x="1014" y="2884"/>
                  </a:lnTo>
                  <a:lnTo>
                    <a:pt x="1014" y="3893"/>
                  </a:lnTo>
                  <a:lnTo>
                    <a:pt x="2889" y="3893"/>
                  </a:lnTo>
                  <a:lnTo>
                    <a:pt x="2889" y="2884"/>
                  </a:lnTo>
                  <a:lnTo>
                    <a:pt x="3898" y="2884"/>
                  </a:lnTo>
                  <a:lnTo>
                    <a:pt x="3898" y="1009"/>
                  </a:lnTo>
                  <a:lnTo>
                    <a:pt x="2889" y="1009"/>
                  </a:lnTo>
                  <a:lnTo>
                    <a:pt x="28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7"/>
            <p:cNvSpPr/>
            <p:nvPr/>
          </p:nvSpPr>
          <p:spPr>
            <a:xfrm>
              <a:off x="4142386" y="2031365"/>
              <a:ext cx="15947" cy="15845"/>
            </a:xfrm>
            <a:custGeom>
              <a:avLst/>
              <a:gdLst/>
              <a:ahLst/>
              <a:cxnLst/>
              <a:rect l="l" t="t" r="r" b="b"/>
              <a:pathLst>
                <a:path w="619" h="615" extrusionOk="0">
                  <a:moveTo>
                    <a:pt x="319" y="0"/>
                  </a:moveTo>
                  <a:lnTo>
                    <a:pt x="0" y="300"/>
                  </a:lnTo>
                  <a:cubicBezTo>
                    <a:pt x="105" y="409"/>
                    <a:pt x="210" y="514"/>
                    <a:pt x="319" y="614"/>
                  </a:cubicBezTo>
                  <a:lnTo>
                    <a:pt x="619" y="300"/>
                  </a:lnTo>
                  <a:cubicBezTo>
                    <a:pt x="514" y="205"/>
                    <a:pt x="414" y="105"/>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7"/>
            <p:cNvSpPr/>
            <p:nvPr/>
          </p:nvSpPr>
          <p:spPr>
            <a:xfrm>
              <a:off x="4119586" y="2002534"/>
              <a:ext cx="23933" cy="27878"/>
            </a:xfrm>
            <a:custGeom>
              <a:avLst/>
              <a:gdLst/>
              <a:ahLst/>
              <a:cxnLst/>
              <a:rect l="l" t="t" r="r" b="b"/>
              <a:pathLst>
                <a:path w="929" h="1082" extrusionOk="0">
                  <a:moveTo>
                    <a:pt x="371" y="1"/>
                  </a:moveTo>
                  <a:lnTo>
                    <a:pt x="0" y="215"/>
                  </a:lnTo>
                  <a:cubicBezTo>
                    <a:pt x="171" y="520"/>
                    <a:pt x="371" y="810"/>
                    <a:pt x="595" y="1081"/>
                  </a:cubicBezTo>
                  <a:lnTo>
                    <a:pt x="928" y="810"/>
                  </a:lnTo>
                  <a:cubicBezTo>
                    <a:pt x="723" y="553"/>
                    <a:pt x="538" y="282"/>
                    <a:pt x="3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7"/>
            <p:cNvSpPr/>
            <p:nvPr/>
          </p:nvSpPr>
          <p:spPr>
            <a:xfrm>
              <a:off x="4390272" y="1941600"/>
              <a:ext cx="37175" cy="11311"/>
            </a:xfrm>
            <a:custGeom>
              <a:avLst/>
              <a:gdLst/>
              <a:ahLst/>
              <a:cxnLst/>
              <a:rect l="l" t="t" r="r" b="b"/>
              <a:pathLst>
                <a:path w="1443" h="439" extrusionOk="0">
                  <a:moveTo>
                    <a:pt x="0" y="1"/>
                  </a:moveTo>
                  <a:lnTo>
                    <a:pt x="0" y="439"/>
                  </a:lnTo>
                  <a:lnTo>
                    <a:pt x="1442" y="439"/>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7"/>
            <p:cNvSpPr/>
            <p:nvPr/>
          </p:nvSpPr>
          <p:spPr>
            <a:xfrm>
              <a:off x="4367962" y="1941600"/>
              <a:ext cx="11181" cy="11311"/>
            </a:xfrm>
            <a:custGeom>
              <a:avLst/>
              <a:gdLst/>
              <a:ahLst/>
              <a:cxnLst/>
              <a:rect l="l" t="t" r="r" b="b"/>
              <a:pathLst>
                <a:path w="434" h="439" extrusionOk="0">
                  <a:moveTo>
                    <a:pt x="0" y="1"/>
                  </a:moveTo>
                  <a:lnTo>
                    <a:pt x="0" y="439"/>
                  </a:lnTo>
                  <a:lnTo>
                    <a:pt x="433" y="439"/>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7"/>
          <p:cNvGrpSpPr/>
          <p:nvPr/>
        </p:nvGrpSpPr>
        <p:grpSpPr>
          <a:xfrm>
            <a:off x="3433891" y="1742977"/>
            <a:ext cx="380074" cy="379750"/>
            <a:chOff x="3433891" y="1742977"/>
            <a:chExt cx="380074" cy="379750"/>
          </a:xfrm>
        </p:grpSpPr>
        <p:sp>
          <p:nvSpPr>
            <p:cNvPr id="1585" name="Google Shape;1585;p47"/>
            <p:cNvSpPr/>
            <p:nvPr/>
          </p:nvSpPr>
          <p:spPr>
            <a:xfrm>
              <a:off x="3554176" y="1893187"/>
              <a:ext cx="173485" cy="195814"/>
            </a:xfrm>
            <a:custGeom>
              <a:avLst/>
              <a:gdLst/>
              <a:ahLst/>
              <a:cxnLst/>
              <a:rect l="l" t="t" r="r" b="b"/>
              <a:pathLst>
                <a:path w="6734" h="7600" extrusionOk="0">
                  <a:moveTo>
                    <a:pt x="3345" y="0"/>
                  </a:moveTo>
                  <a:lnTo>
                    <a:pt x="3341" y="433"/>
                  </a:lnTo>
                  <a:lnTo>
                    <a:pt x="6301" y="433"/>
                  </a:lnTo>
                  <a:lnTo>
                    <a:pt x="6301" y="6638"/>
                  </a:lnTo>
                  <a:lnTo>
                    <a:pt x="1394" y="6638"/>
                  </a:lnTo>
                  <a:lnTo>
                    <a:pt x="0" y="7195"/>
                  </a:lnTo>
                  <a:lnTo>
                    <a:pt x="162" y="7600"/>
                  </a:lnTo>
                  <a:lnTo>
                    <a:pt x="1480" y="7072"/>
                  </a:lnTo>
                  <a:lnTo>
                    <a:pt x="6734" y="7072"/>
                  </a:lnTo>
                  <a:lnTo>
                    <a:pt x="67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7"/>
            <p:cNvSpPr/>
            <p:nvPr/>
          </p:nvSpPr>
          <p:spPr>
            <a:xfrm>
              <a:off x="3433891" y="1893187"/>
              <a:ext cx="195331" cy="68921"/>
            </a:xfrm>
            <a:custGeom>
              <a:avLst/>
              <a:gdLst/>
              <a:ahLst/>
              <a:cxnLst/>
              <a:rect l="l" t="t" r="r" b="b"/>
              <a:pathLst>
                <a:path w="7582" h="2675" extrusionOk="0">
                  <a:moveTo>
                    <a:pt x="1" y="0"/>
                  </a:moveTo>
                  <a:lnTo>
                    <a:pt x="1" y="2675"/>
                  </a:lnTo>
                  <a:lnTo>
                    <a:pt x="434" y="2675"/>
                  </a:lnTo>
                  <a:lnTo>
                    <a:pt x="434" y="433"/>
                  </a:lnTo>
                  <a:lnTo>
                    <a:pt x="7581" y="433"/>
                  </a:lnTo>
                  <a:lnTo>
                    <a:pt x="75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7"/>
            <p:cNvSpPr/>
            <p:nvPr/>
          </p:nvSpPr>
          <p:spPr>
            <a:xfrm>
              <a:off x="3433891" y="1973110"/>
              <a:ext cx="114179" cy="149617"/>
            </a:xfrm>
            <a:custGeom>
              <a:avLst/>
              <a:gdLst/>
              <a:ahLst/>
              <a:cxnLst/>
              <a:rect l="l" t="t" r="r" b="b"/>
              <a:pathLst>
                <a:path w="4432" h="5807" extrusionOk="0">
                  <a:moveTo>
                    <a:pt x="1" y="1"/>
                  </a:moveTo>
                  <a:lnTo>
                    <a:pt x="1" y="3974"/>
                  </a:lnTo>
                  <a:lnTo>
                    <a:pt x="1562" y="3974"/>
                  </a:lnTo>
                  <a:lnTo>
                    <a:pt x="1562" y="5806"/>
                  </a:lnTo>
                  <a:lnTo>
                    <a:pt x="4431" y="4660"/>
                  </a:lnTo>
                  <a:lnTo>
                    <a:pt x="4269" y="4255"/>
                  </a:lnTo>
                  <a:lnTo>
                    <a:pt x="1995" y="5164"/>
                  </a:lnTo>
                  <a:lnTo>
                    <a:pt x="1995" y="3536"/>
                  </a:lnTo>
                  <a:lnTo>
                    <a:pt x="434" y="3536"/>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7"/>
            <p:cNvSpPr/>
            <p:nvPr/>
          </p:nvSpPr>
          <p:spPr>
            <a:xfrm>
              <a:off x="3616805" y="1772659"/>
              <a:ext cx="100448" cy="100561"/>
            </a:xfrm>
            <a:custGeom>
              <a:avLst/>
              <a:gdLst/>
              <a:ahLst/>
              <a:cxnLst/>
              <a:rect l="l" t="t" r="r" b="b"/>
              <a:pathLst>
                <a:path w="3899" h="3903" extrusionOk="0">
                  <a:moveTo>
                    <a:pt x="2456" y="433"/>
                  </a:moveTo>
                  <a:lnTo>
                    <a:pt x="2456" y="1447"/>
                  </a:lnTo>
                  <a:lnTo>
                    <a:pt x="3470" y="1447"/>
                  </a:lnTo>
                  <a:lnTo>
                    <a:pt x="3470" y="2456"/>
                  </a:lnTo>
                  <a:lnTo>
                    <a:pt x="2456" y="2456"/>
                  </a:lnTo>
                  <a:lnTo>
                    <a:pt x="2456" y="3469"/>
                  </a:lnTo>
                  <a:lnTo>
                    <a:pt x="1447" y="3469"/>
                  </a:lnTo>
                  <a:lnTo>
                    <a:pt x="1447" y="2456"/>
                  </a:lnTo>
                  <a:lnTo>
                    <a:pt x="434" y="2456"/>
                  </a:lnTo>
                  <a:lnTo>
                    <a:pt x="434" y="1447"/>
                  </a:lnTo>
                  <a:lnTo>
                    <a:pt x="1447" y="1447"/>
                  </a:lnTo>
                  <a:lnTo>
                    <a:pt x="1447" y="433"/>
                  </a:lnTo>
                  <a:close/>
                  <a:moveTo>
                    <a:pt x="1014" y="0"/>
                  </a:moveTo>
                  <a:lnTo>
                    <a:pt x="1014" y="1014"/>
                  </a:lnTo>
                  <a:lnTo>
                    <a:pt x="1" y="1014"/>
                  </a:lnTo>
                  <a:lnTo>
                    <a:pt x="1" y="2889"/>
                  </a:lnTo>
                  <a:lnTo>
                    <a:pt x="1014" y="2889"/>
                  </a:lnTo>
                  <a:lnTo>
                    <a:pt x="1014" y="3902"/>
                  </a:lnTo>
                  <a:lnTo>
                    <a:pt x="2889" y="3902"/>
                  </a:lnTo>
                  <a:lnTo>
                    <a:pt x="2889" y="2889"/>
                  </a:lnTo>
                  <a:lnTo>
                    <a:pt x="3898" y="2889"/>
                  </a:lnTo>
                  <a:lnTo>
                    <a:pt x="3898" y="1014"/>
                  </a:lnTo>
                  <a:lnTo>
                    <a:pt x="2889" y="1014"/>
                  </a:lnTo>
                  <a:lnTo>
                    <a:pt x="28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7"/>
            <p:cNvSpPr/>
            <p:nvPr/>
          </p:nvSpPr>
          <p:spPr>
            <a:xfrm>
              <a:off x="3520195" y="1742977"/>
              <a:ext cx="241910" cy="89044"/>
            </a:xfrm>
            <a:custGeom>
              <a:avLst/>
              <a:gdLst/>
              <a:ahLst/>
              <a:cxnLst/>
              <a:rect l="l" t="t" r="r" b="b"/>
              <a:pathLst>
                <a:path w="9390" h="3456" extrusionOk="0">
                  <a:moveTo>
                    <a:pt x="1" y="1"/>
                  </a:moveTo>
                  <a:lnTo>
                    <a:pt x="1" y="3456"/>
                  </a:lnTo>
                  <a:lnTo>
                    <a:pt x="434" y="3456"/>
                  </a:lnTo>
                  <a:lnTo>
                    <a:pt x="434" y="434"/>
                  </a:lnTo>
                  <a:lnTo>
                    <a:pt x="9390" y="434"/>
                  </a:lnTo>
                  <a:lnTo>
                    <a:pt x="93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7"/>
            <p:cNvSpPr/>
            <p:nvPr/>
          </p:nvSpPr>
          <p:spPr>
            <a:xfrm>
              <a:off x="3520195" y="1843152"/>
              <a:ext cx="11181" cy="36329"/>
            </a:xfrm>
            <a:custGeom>
              <a:avLst/>
              <a:gdLst/>
              <a:ahLst/>
              <a:cxnLst/>
              <a:rect l="l" t="t" r="r" b="b"/>
              <a:pathLst>
                <a:path w="434" h="1410" extrusionOk="0">
                  <a:moveTo>
                    <a:pt x="1" y="1"/>
                  </a:moveTo>
                  <a:lnTo>
                    <a:pt x="1" y="1409"/>
                  </a:lnTo>
                  <a:lnTo>
                    <a:pt x="434" y="1409"/>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7"/>
            <p:cNvSpPr/>
            <p:nvPr/>
          </p:nvSpPr>
          <p:spPr>
            <a:xfrm>
              <a:off x="3739280" y="1742977"/>
              <a:ext cx="74685" cy="229540"/>
            </a:xfrm>
            <a:custGeom>
              <a:avLst/>
              <a:gdLst/>
              <a:ahLst/>
              <a:cxnLst/>
              <a:rect l="l" t="t" r="r" b="b"/>
              <a:pathLst>
                <a:path w="2899" h="8909" extrusionOk="0">
                  <a:moveTo>
                    <a:pt x="1319" y="1"/>
                  </a:moveTo>
                  <a:lnTo>
                    <a:pt x="1319" y="434"/>
                  </a:lnTo>
                  <a:lnTo>
                    <a:pt x="2466" y="434"/>
                  </a:lnTo>
                  <a:lnTo>
                    <a:pt x="2466" y="6639"/>
                  </a:lnTo>
                  <a:lnTo>
                    <a:pt x="905" y="6639"/>
                  </a:lnTo>
                  <a:lnTo>
                    <a:pt x="905" y="8267"/>
                  </a:lnTo>
                  <a:lnTo>
                    <a:pt x="162" y="7972"/>
                  </a:lnTo>
                  <a:lnTo>
                    <a:pt x="1" y="8371"/>
                  </a:lnTo>
                  <a:lnTo>
                    <a:pt x="1338" y="8909"/>
                  </a:lnTo>
                  <a:lnTo>
                    <a:pt x="1338" y="7077"/>
                  </a:lnTo>
                  <a:lnTo>
                    <a:pt x="2899" y="7077"/>
                  </a:lnTo>
                  <a:lnTo>
                    <a:pt x="28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7"/>
            <p:cNvSpPr/>
            <p:nvPr/>
          </p:nvSpPr>
          <p:spPr>
            <a:xfrm>
              <a:off x="3526945" y="1933381"/>
              <a:ext cx="49799" cy="65134"/>
            </a:xfrm>
            <a:custGeom>
              <a:avLst/>
              <a:gdLst/>
              <a:ahLst/>
              <a:cxnLst/>
              <a:rect l="l" t="t" r="r" b="b"/>
              <a:pathLst>
                <a:path w="1933" h="2528" extrusionOk="0">
                  <a:moveTo>
                    <a:pt x="1081" y="434"/>
                  </a:moveTo>
                  <a:cubicBezTo>
                    <a:pt x="1281" y="434"/>
                    <a:pt x="1442" y="596"/>
                    <a:pt x="1442" y="791"/>
                  </a:cubicBezTo>
                  <a:cubicBezTo>
                    <a:pt x="1442" y="991"/>
                    <a:pt x="1281" y="1153"/>
                    <a:pt x="1081" y="1153"/>
                  </a:cubicBezTo>
                  <a:lnTo>
                    <a:pt x="1081" y="1157"/>
                  </a:lnTo>
                  <a:lnTo>
                    <a:pt x="429" y="1157"/>
                  </a:lnTo>
                  <a:lnTo>
                    <a:pt x="429" y="434"/>
                  </a:lnTo>
                  <a:close/>
                  <a:moveTo>
                    <a:pt x="1" y="1"/>
                  </a:moveTo>
                  <a:lnTo>
                    <a:pt x="1" y="2523"/>
                  </a:lnTo>
                  <a:lnTo>
                    <a:pt x="434" y="2523"/>
                  </a:lnTo>
                  <a:lnTo>
                    <a:pt x="434" y="1590"/>
                  </a:lnTo>
                  <a:lnTo>
                    <a:pt x="933" y="1590"/>
                  </a:lnTo>
                  <a:lnTo>
                    <a:pt x="1428" y="2528"/>
                  </a:lnTo>
                  <a:lnTo>
                    <a:pt x="1890" y="2523"/>
                  </a:lnTo>
                  <a:lnTo>
                    <a:pt x="1366" y="1533"/>
                  </a:lnTo>
                  <a:cubicBezTo>
                    <a:pt x="1723" y="1395"/>
                    <a:pt x="1933" y="1024"/>
                    <a:pt x="1861" y="648"/>
                  </a:cubicBezTo>
                  <a:cubicBezTo>
                    <a:pt x="1790" y="272"/>
                    <a:pt x="1462" y="1"/>
                    <a:pt x="10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7"/>
            <p:cNvSpPr/>
            <p:nvPr/>
          </p:nvSpPr>
          <p:spPr>
            <a:xfrm>
              <a:off x="3578573" y="1971642"/>
              <a:ext cx="56523" cy="64026"/>
            </a:xfrm>
            <a:custGeom>
              <a:avLst/>
              <a:gdLst/>
              <a:ahLst/>
              <a:cxnLst/>
              <a:rect l="l" t="t" r="r" b="b"/>
              <a:pathLst>
                <a:path w="2194" h="2485" extrusionOk="0">
                  <a:moveTo>
                    <a:pt x="0" y="1"/>
                  </a:moveTo>
                  <a:lnTo>
                    <a:pt x="866" y="1243"/>
                  </a:lnTo>
                  <a:lnTo>
                    <a:pt x="0" y="2485"/>
                  </a:lnTo>
                  <a:lnTo>
                    <a:pt x="462" y="2485"/>
                  </a:lnTo>
                  <a:lnTo>
                    <a:pt x="1099" y="1571"/>
                  </a:lnTo>
                  <a:lnTo>
                    <a:pt x="1732" y="2485"/>
                  </a:lnTo>
                  <a:lnTo>
                    <a:pt x="2194" y="2485"/>
                  </a:lnTo>
                  <a:lnTo>
                    <a:pt x="1328" y="1243"/>
                  </a:lnTo>
                  <a:lnTo>
                    <a:pt x="2194" y="1"/>
                  </a:lnTo>
                  <a:lnTo>
                    <a:pt x="1732" y="1"/>
                  </a:lnTo>
                  <a:lnTo>
                    <a:pt x="1095" y="910"/>
                  </a:lnTo>
                  <a:lnTo>
                    <a:pt x="4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7"/>
            <p:cNvSpPr/>
            <p:nvPr/>
          </p:nvSpPr>
          <p:spPr>
            <a:xfrm>
              <a:off x="3456330" y="2002920"/>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7"/>
            <p:cNvSpPr/>
            <p:nvPr/>
          </p:nvSpPr>
          <p:spPr>
            <a:xfrm>
              <a:off x="3456330" y="2025233"/>
              <a:ext cx="27849" cy="27852"/>
            </a:xfrm>
            <a:custGeom>
              <a:avLst/>
              <a:gdLst/>
              <a:ahLst/>
              <a:cxnLst/>
              <a:rect l="l" t="t" r="r" b="b"/>
              <a:pathLst>
                <a:path w="1081" h="1081" extrusionOk="0">
                  <a:moveTo>
                    <a:pt x="1" y="0"/>
                  </a:moveTo>
                  <a:lnTo>
                    <a:pt x="1" y="1080"/>
                  </a:lnTo>
                  <a:lnTo>
                    <a:pt x="1081" y="1080"/>
                  </a:lnTo>
                  <a:lnTo>
                    <a:pt x="1081" y="647"/>
                  </a:lnTo>
                  <a:lnTo>
                    <a:pt x="434" y="647"/>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7"/>
            <p:cNvSpPr/>
            <p:nvPr/>
          </p:nvSpPr>
          <p:spPr>
            <a:xfrm>
              <a:off x="3737682" y="1765290"/>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7"/>
            <p:cNvSpPr/>
            <p:nvPr/>
          </p:nvSpPr>
          <p:spPr>
            <a:xfrm>
              <a:off x="3759993" y="1765290"/>
              <a:ext cx="29833" cy="11182"/>
            </a:xfrm>
            <a:custGeom>
              <a:avLst/>
              <a:gdLst/>
              <a:ahLst/>
              <a:cxnLst/>
              <a:rect l="l" t="t" r="r" b="b"/>
              <a:pathLst>
                <a:path w="1158" h="434" extrusionOk="0">
                  <a:moveTo>
                    <a:pt x="1" y="1"/>
                  </a:moveTo>
                  <a:lnTo>
                    <a:pt x="1" y="434"/>
                  </a:lnTo>
                  <a:lnTo>
                    <a:pt x="1157" y="434"/>
                  </a:lnTo>
                  <a:lnTo>
                    <a:pt x="11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47"/>
          <p:cNvGrpSpPr/>
          <p:nvPr/>
        </p:nvGrpSpPr>
        <p:grpSpPr>
          <a:xfrm>
            <a:off x="896053" y="1743724"/>
            <a:ext cx="379069" cy="379235"/>
            <a:chOff x="896053" y="1743724"/>
            <a:chExt cx="379069" cy="379235"/>
          </a:xfrm>
        </p:grpSpPr>
        <p:sp>
          <p:nvSpPr>
            <p:cNvPr id="1599" name="Google Shape;1599;p47"/>
            <p:cNvSpPr/>
            <p:nvPr/>
          </p:nvSpPr>
          <p:spPr>
            <a:xfrm>
              <a:off x="968626" y="1743724"/>
              <a:ext cx="146279" cy="140909"/>
            </a:xfrm>
            <a:custGeom>
              <a:avLst/>
              <a:gdLst/>
              <a:ahLst/>
              <a:cxnLst/>
              <a:rect l="l" t="t" r="r" b="b"/>
              <a:pathLst>
                <a:path w="5678" h="5469" extrusionOk="0">
                  <a:moveTo>
                    <a:pt x="2289" y="0"/>
                  </a:moveTo>
                  <a:lnTo>
                    <a:pt x="0" y="3541"/>
                  </a:lnTo>
                  <a:lnTo>
                    <a:pt x="362" y="3774"/>
                  </a:lnTo>
                  <a:lnTo>
                    <a:pt x="2289" y="795"/>
                  </a:lnTo>
                  <a:lnTo>
                    <a:pt x="5316" y="5468"/>
                  </a:lnTo>
                  <a:lnTo>
                    <a:pt x="5677" y="5235"/>
                  </a:lnTo>
                  <a:lnTo>
                    <a:pt x="22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7"/>
            <p:cNvSpPr/>
            <p:nvPr/>
          </p:nvSpPr>
          <p:spPr>
            <a:xfrm>
              <a:off x="896053" y="1844259"/>
              <a:ext cx="75896" cy="231267"/>
            </a:xfrm>
            <a:custGeom>
              <a:avLst/>
              <a:gdLst/>
              <a:ahLst/>
              <a:cxnLst/>
              <a:rect l="l" t="t" r="r" b="b"/>
              <a:pathLst>
                <a:path w="2946" h="8976" extrusionOk="0">
                  <a:moveTo>
                    <a:pt x="2584" y="0"/>
                  </a:moveTo>
                  <a:lnTo>
                    <a:pt x="799" y="2760"/>
                  </a:lnTo>
                  <a:cubicBezTo>
                    <a:pt x="281" y="3550"/>
                    <a:pt x="5" y="4469"/>
                    <a:pt x="0" y="5411"/>
                  </a:cubicBezTo>
                  <a:cubicBezTo>
                    <a:pt x="10" y="6758"/>
                    <a:pt x="562" y="8043"/>
                    <a:pt x="1528" y="8975"/>
                  </a:cubicBezTo>
                  <a:lnTo>
                    <a:pt x="1827" y="8666"/>
                  </a:lnTo>
                  <a:cubicBezTo>
                    <a:pt x="942" y="7814"/>
                    <a:pt x="438" y="6639"/>
                    <a:pt x="433" y="5411"/>
                  </a:cubicBezTo>
                  <a:cubicBezTo>
                    <a:pt x="433" y="4554"/>
                    <a:pt x="690" y="3712"/>
                    <a:pt x="1161" y="2994"/>
                  </a:cubicBezTo>
                  <a:lnTo>
                    <a:pt x="2946" y="234"/>
                  </a:lnTo>
                  <a:lnTo>
                    <a:pt x="258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7"/>
            <p:cNvSpPr/>
            <p:nvPr/>
          </p:nvSpPr>
          <p:spPr>
            <a:xfrm>
              <a:off x="943971" y="2074624"/>
              <a:ext cx="142132" cy="37797"/>
            </a:xfrm>
            <a:custGeom>
              <a:avLst/>
              <a:gdLst/>
              <a:ahLst/>
              <a:cxnLst/>
              <a:rect l="l" t="t" r="r" b="b"/>
              <a:pathLst>
                <a:path w="5517" h="1467" extrusionOk="0">
                  <a:moveTo>
                    <a:pt x="272" y="1"/>
                  </a:moveTo>
                  <a:lnTo>
                    <a:pt x="1" y="334"/>
                  </a:lnTo>
                  <a:cubicBezTo>
                    <a:pt x="908" y="1068"/>
                    <a:pt x="2039" y="1467"/>
                    <a:pt x="3205" y="1467"/>
                  </a:cubicBezTo>
                  <a:cubicBezTo>
                    <a:pt x="3219" y="1467"/>
                    <a:pt x="3232" y="1467"/>
                    <a:pt x="3246" y="1467"/>
                  </a:cubicBezTo>
                  <a:cubicBezTo>
                    <a:pt x="3256" y="1467"/>
                    <a:pt x="3267" y="1467"/>
                    <a:pt x="3277" y="1467"/>
                  </a:cubicBezTo>
                  <a:cubicBezTo>
                    <a:pt x="4052" y="1467"/>
                    <a:pt x="4816" y="1291"/>
                    <a:pt x="5516" y="953"/>
                  </a:cubicBezTo>
                  <a:lnTo>
                    <a:pt x="5330" y="567"/>
                  </a:lnTo>
                  <a:cubicBezTo>
                    <a:pt x="4688" y="877"/>
                    <a:pt x="3986" y="1034"/>
                    <a:pt x="3278" y="1034"/>
                  </a:cubicBezTo>
                  <a:cubicBezTo>
                    <a:pt x="3267" y="1034"/>
                    <a:pt x="3257" y="1034"/>
                    <a:pt x="3246" y="1034"/>
                  </a:cubicBezTo>
                  <a:cubicBezTo>
                    <a:pt x="3232" y="1034"/>
                    <a:pt x="3219" y="1034"/>
                    <a:pt x="3205" y="1034"/>
                  </a:cubicBezTo>
                  <a:cubicBezTo>
                    <a:pt x="2139" y="1034"/>
                    <a:pt x="1104" y="668"/>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7"/>
            <p:cNvSpPr/>
            <p:nvPr/>
          </p:nvSpPr>
          <p:spPr>
            <a:xfrm>
              <a:off x="1082264" y="1893625"/>
              <a:ext cx="140509" cy="71910"/>
            </a:xfrm>
            <a:custGeom>
              <a:avLst/>
              <a:gdLst/>
              <a:ahLst/>
              <a:cxnLst/>
              <a:rect l="l" t="t" r="r" b="b"/>
              <a:pathLst>
                <a:path w="5454" h="2791" extrusionOk="0">
                  <a:moveTo>
                    <a:pt x="1815" y="0"/>
                  </a:moveTo>
                  <a:cubicBezTo>
                    <a:pt x="1204" y="0"/>
                    <a:pt x="583" y="148"/>
                    <a:pt x="0" y="464"/>
                  </a:cubicBezTo>
                  <a:lnTo>
                    <a:pt x="210" y="844"/>
                  </a:lnTo>
                  <a:cubicBezTo>
                    <a:pt x="726" y="564"/>
                    <a:pt x="1277" y="433"/>
                    <a:pt x="1818" y="433"/>
                  </a:cubicBezTo>
                  <a:cubicBezTo>
                    <a:pt x="3232" y="433"/>
                    <a:pt x="4577" y="1328"/>
                    <a:pt x="5045" y="2791"/>
                  </a:cubicBezTo>
                  <a:lnTo>
                    <a:pt x="5454" y="2658"/>
                  </a:lnTo>
                  <a:cubicBezTo>
                    <a:pt x="4927" y="1009"/>
                    <a:pt x="3410" y="0"/>
                    <a:pt x="18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7"/>
            <p:cNvSpPr/>
            <p:nvPr/>
          </p:nvSpPr>
          <p:spPr>
            <a:xfrm>
              <a:off x="1030765" y="1911815"/>
              <a:ext cx="47970" cy="150957"/>
            </a:xfrm>
            <a:custGeom>
              <a:avLst/>
              <a:gdLst/>
              <a:ahLst/>
              <a:cxnLst/>
              <a:rect l="l" t="t" r="r" b="b"/>
              <a:pathLst>
                <a:path w="1862" h="5859" extrusionOk="0">
                  <a:moveTo>
                    <a:pt x="1614" y="0"/>
                  </a:moveTo>
                  <a:cubicBezTo>
                    <a:pt x="605" y="714"/>
                    <a:pt x="10" y="1871"/>
                    <a:pt x="6" y="3108"/>
                  </a:cubicBezTo>
                  <a:cubicBezTo>
                    <a:pt x="1" y="4145"/>
                    <a:pt x="424" y="5140"/>
                    <a:pt x="1176" y="5858"/>
                  </a:cubicBezTo>
                  <a:lnTo>
                    <a:pt x="1476" y="5549"/>
                  </a:lnTo>
                  <a:cubicBezTo>
                    <a:pt x="805" y="4911"/>
                    <a:pt x="434" y="4031"/>
                    <a:pt x="434" y="3108"/>
                  </a:cubicBezTo>
                  <a:cubicBezTo>
                    <a:pt x="439" y="2013"/>
                    <a:pt x="967" y="985"/>
                    <a:pt x="1861" y="353"/>
                  </a:cubicBezTo>
                  <a:lnTo>
                    <a:pt x="16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7"/>
            <p:cNvSpPr/>
            <p:nvPr/>
          </p:nvSpPr>
          <p:spPr>
            <a:xfrm>
              <a:off x="1053204" y="1915963"/>
              <a:ext cx="157924" cy="151962"/>
            </a:xfrm>
            <a:custGeom>
              <a:avLst/>
              <a:gdLst/>
              <a:ahLst/>
              <a:cxnLst/>
              <a:rect l="l" t="t" r="r" b="b"/>
              <a:pathLst>
                <a:path w="6130" h="5898" extrusionOk="0">
                  <a:moveTo>
                    <a:pt x="2946" y="430"/>
                  </a:moveTo>
                  <a:cubicBezTo>
                    <a:pt x="3965" y="430"/>
                    <a:pt x="4883" y="1043"/>
                    <a:pt x="5273" y="1986"/>
                  </a:cubicBezTo>
                  <a:cubicBezTo>
                    <a:pt x="5664" y="2923"/>
                    <a:pt x="5449" y="4008"/>
                    <a:pt x="4726" y="4727"/>
                  </a:cubicBezTo>
                  <a:cubicBezTo>
                    <a:pt x="4245" y="5208"/>
                    <a:pt x="3601" y="5465"/>
                    <a:pt x="2945" y="5465"/>
                  </a:cubicBezTo>
                  <a:cubicBezTo>
                    <a:pt x="2622" y="5465"/>
                    <a:pt x="2296" y="5403"/>
                    <a:pt x="1985" y="5274"/>
                  </a:cubicBezTo>
                  <a:cubicBezTo>
                    <a:pt x="1043" y="4884"/>
                    <a:pt x="429" y="3965"/>
                    <a:pt x="429" y="2947"/>
                  </a:cubicBezTo>
                  <a:cubicBezTo>
                    <a:pt x="434" y="1557"/>
                    <a:pt x="1557" y="430"/>
                    <a:pt x="2946" y="430"/>
                  </a:cubicBezTo>
                  <a:close/>
                  <a:moveTo>
                    <a:pt x="2948" y="0"/>
                  </a:moveTo>
                  <a:cubicBezTo>
                    <a:pt x="2568" y="0"/>
                    <a:pt x="2184" y="74"/>
                    <a:pt x="1819" y="225"/>
                  </a:cubicBezTo>
                  <a:cubicBezTo>
                    <a:pt x="719" y="677"/>
                    <a:pt x="1" y="1752"/>
                    <a:pt x="1" y="2947"/>
                  </a:cubicBezTo>
                  <a:cubicBezTo>
                    <a:pt x="1" y="4574"/>
                    <a:pt x="1319" y="5897"/>
                    <a:pt x="2946" y="5897"/>
                  </a:cubicBezTo>
                  <a:cubicBezTo>
                    <a:pt x="4141" y="5897"/>
                    <a:pt x="5216" y="5179"/>
                    <a:pt x="5673" y="4075"/>
                  </a:cubicBezTo>
                  <a:cubicBezTo>
                    <a:pt x="6130" y="2975"/>
                    <a:pt x="5878" y="1705"/>
                    <a:pt x="5035" y="863"/>
                  </a:cubicBezTo>
                  <a:cubicBezTo>
                    <a:pt x="4469" y="299"/>
                    <a:pt x="3715" y="0"/>
                    <a:pt x="29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7"/>
            <p:cNvSpPr/>
            <p:nvPr/>
          </p:nvSpPr>
          <p:spPr>
            <a:xfrm>
              <a:off x="1070001" y="1973497"/>
              <a:ext cx="205121" cy="149463"/>
            </a:xfrm>
            <a:custGeom>
              <a:avLst/>
              <a:gdLst/>
              <a:ahLst/>
              <a:cxnLst/>
              <a:rect l="l" t="t" r="r" b="b"/>
              <a:pathLst>
                <a:path w="7962" h="5801" extrusionOk="0">
                  <a:moveTo>
                    <a:pt x="5411" y="2912"/>
                  </a:moveTo>
                  <a:lnTo>
                    <a:pt x="6077" y="3583"/>
                  </a:lnTo>
                  <a:lnTo>
                    <a:pt x="5164" y="4502"/>
                  </a:lnTo>
                  <a:lnTo>
                    <a:pt x="4493" y="3831"/>
                  </a:lnTo>
                  <a:cubicBezTo>
                    <a:pt x="4850" y="3579"/>
                    <a:pt x="5159" y="3269"/>
                    <a:pt x="5411" y="2912"/>
                  </a:cubicBezTo>
                  <a:close/>
                  <a:moveTo>
                    <a:pt x="6044" y="0"/>
                  </a:moveTo>
                  <a:lnTo>
                    <a:pt x="5616" y="81"/>
                  </a:lnTo>
                  <a:cubicBezTo>
                    <a:pt x="6016" y="2165"/>
                    <a:pt x="4417" y="4093"/>
                    <a:pt x="2294" y="4097"/>
                  </a:cubicBezTo>
                  <a:cubicBezTo>
                    <a:pt x="1561" y="4097"/>
                    <a:pt x="848" y="3859"/>
                    <a:pt x="262" y="3417"/>
                  </a:cubicBezTo>
                  <a:lnTo>
                    <a:pt x="1" y="3759"/>
                  </a:lnTo>
                  <a:cubicBezTo>
                    <a:pt x="676" y="4268"/>
                    <a:pt x="1484" y="4527"/>
                    <a:pt x="2296" y="4527"/>
                  </a:cubicBezTo>
                  <a:cubicBezTo>
                    <a:pt x="2920" y="4527"/>
                    <a:pt x="3546" y="4374"/>
                    <a:pt x="4117" y="4064"/>
                  </a:cubicBezTo>
                  <a:lnTo>
                    <a:pt x="5859" y="5801"/>
                  </a:lnTo>
                  <a:lnTo>
                    <a:pt x="6163" y="5496"/>
                  </a:lnTo>
                  <a:lnTo>
                    <a:pt x="5468" y="4802"/>
                  </a:lnTo>
                  <a:lnTo>
                    <a:pt x="6387" y="3888"/>
                  </a:lnTo>
                  <a:lnTo>
                    <a:pt x="7653" y="5154"/>
                  </a:lnTo>
                  <a:lnTo>
                    <a:pt x="7962" y="4849"/>
                  </a:lnTo>
                  <a:lnTo>
                    <a:pt x="5644" y="2536"/>
                  </a:lnTo>
                  <a:cubicBezTo>
                    <a:pt x="5949" y="1980"/>
                    <a:pt x="6111" y="1352"/>
                    <a:pt x="6111" y="714"/>
                  </a:cubicBezTo>
                  <a:cubicBezTo>
                    <a:pt x="6111" y="476"/>
                    <a:pt x="6087" y="238"/>
                    <a:pt x="60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7"/>
            <p:cNvSpPr/>
            <p:nvPr/>
          </p:nvSpPr>
          <p:spPr>
            <a:xfrm>
              <a:off x="1086567" y="1949329"/>
              <a:ext cx="85222" cy="85231"/>
            </a:xfrm>
            <a:custGeom>
              <a:avLst/>
              <a:gdLst/>
              <a:ahLst/>
              <a:cxnLst/>
              <a:rect l="l" t="t" r="r" b="b"/>
              <a:pathLst>
                <a:path w="3308" h="3308" extrusionOk="0">
                  <a:moveTo>
                    <a:pt x="2013" y="429"/>
                  </a:moveTo>
                  <a:lnTo>
                    <a:pt x="2013" y="1295"/>
                  </a:lnTo>
                  <a:lnTo>
                    <a:pt x="2879" y="1295"/>
                  </a:lnTo>
                  <a:lnTo>
                    <a:pt x="2879" y="2014"/>
                  </a:lnTo>
                  <a:lnTo>
                    <a:pt x="2013" y="2014"/>
                  </a:lnTo>
                  <a:lnTo>
                    <a:pt x="2013" y="2875"/>
                  </a:lnTo>
                  <a:lnTo>
                    <a:pt x="1294" y="2875"/>
                  </a:lnTo>
                  <a:lnTo>
                    <a:pt x="1294" y="2014"/>
                  </a:lnTo>
                  <a:lnTo>
                    <a:pt x="428" y="2014"/>
                  </a:lnTo>
                  <a:lnTo>
                    <a:pt x="428" y="1295"/>
                  </a:lnTo>
                  <a:lnTo>
                    <a:pt x="1294" y="1295"/>
                  </a:lnTo>
                  <a:lnTo>
                    <a:pt x="1294" y="429"/>
                  </a:lnTo>
                  <a:close/>
                  <a:moveTo>
                    <a:pt x="861" y="1"/>
                  </a:moveTo>
                  <a:lnTo>
                    <a:pt x="861" y="862"/>
                  </a:lnTo>
                  <a:lnTo>
                    <a:pt x="0" y="862"/>
                  </a:lnTo>
                  <a:lnTo>
                    <a:pt x="0" y="2447"/>
                  </a:lnTo>
                  <a:lnTo>
                    <a:pt x="861" y="2447"/>
                  </a:lnTo>
                  <a:lnTo>
                    <a:pt x="861" y="3308"/>
                  </a:lnTo>
                  <a:lnTo>
                    <a:pt x="2446" y="3308"/>
                  </a:lnTo>
                  <a:lnTo>
                    <a:pt x="2446" y="2447"/>
                  </a:lnTo>
                  <a:lnTo>
                    <a:pt x="3307" y="2447"/>
                  </a:lnTo>
                  <a:lnTo>
                    <a:pt x="3307" y="862"/>
                  </a:lnTo>
                  <a:lnTo>
                    <a:pt x="2446" y="862"/>
                  </a:lnTo>
                  <a:lnTo>
                    <a:pt x="24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7"/>
            <p:cNvSpPr/>
            <p:nvPr/>
          </p:nvSpPr>
          <p:spPr>
            <a:xfrm>
              <a:off x="952550" y="2053188"/>
              <a:ext cx="38541" cy="29578"/>
            </a:xfrm>
            <a:custGeom>
              <a:avLst/>
              <a:gdLst/>
              <a:ahLst/>
              <a:cxnLst/>
              <a:rect l="l" t="t" r="r" b="b"/>
              <a:pathLst>
                <a:path w="1496" h="1148" extrusionOk="0">
                  <a:moveTo>
                    <a:pt x="296" y="0"/>
                  </a:moveTo>
                  <a:lnTo>
                    <a:pt x="1" y="314"/>
                  </a:lnTo>
                  <a:cubicBezTo>
                    <a:pt x="391" y="676"/>
                    <a:pt x="843" y="957"/>
                    <a:pt x="1343" y="1147"/>
                  </a:cubicBezTo>
                  <a:lnTo>
                    <a:pt x="1495" y="747"/>
                  </a:lnTo>
                  <a:cubicBezTo>
                    <a:pt x="1052" y="576"/>
                    <a:pt x="643" y="324"/>
                    <a:pt x="2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7"/>
            <p:cNvSpPr/>
            <p:nvPr/>
          </p:nvSpPr>
          <p:spPr>
            <a:xfrm>
              <a:off x="926066" y="2018740"/>
              <a:ext cx="14994" cy="14841"/>
            </a:xfrm>
            <a:custGeom>
              <a:avLst/>
              <a:gdLst/>
              <a:ahLst/>
              <a:cxnLst/>
              <a:rect l="l" t="t" r="r" b="b"/>
              <a:pathLst>
                <a:path w="582" h="576" extrusionOk="0">
                  <a:moveTo>
                    <a:pt x="401" y="0"/>
                  </a:moveTo>
                  <a:lnTo>
                    <a:pt x="1" y="167"/>
                  </a:lnTo>
                  <a:cubicBezTo>
                    <a:pt x="58" y="305"/>
                    <a:pt x="125" y="443"/>
                    <a:pt x="196" y="576"/>
                  </a:cubicBezTo>
                  <a:lnTo>
                    <a:pt x="386" y="476"/>
                  </a:lnTo>
                  <a:lnTo>
                    <a:pt x="581" y="381"/>
                  </a:lnTo>
                  <a:lnTo>
                    <a:pt x="577" y="371"/>
                  </a:lnTo>
                  <a:cubicBezTo>
                    <a:pt x="510" y="252"/>
                    <a:pt x="453" y="129"/>
                    <a:pt x="4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7"/>
            <p:cNvSpPr/>
            <p:nvPr/>
          </p:nvSpPr>
          <p:spPr>
            <a:xfrm>
              <a:off x="937221" y="2037239"/>
              <a:ext cx="15612" cy="15588"/>
            </a:xfrm>
            <a:custGeom>
              <a:avLst/>
              <a:gdLst/>
              <a:ahLst/>
              <a:cxnLst/>
              <a:rect l="l" t="t" r="r" b="b"/>
              <a:pathLst>
                <a:path w="606" h="605" extrusionOk="0">
                  <a:moveTo>
                    <a:pt x="358" y="1"/>
                  </a:moveTo>
                  <a:lnTo>
                    <a:pt x="1" y="248"/>
                  </a:lnTo>
                  <a:cubicBezTo>
                    <a:pt x="87" y="372"/>
                    <a:pt x="182" y="491"/>
                    <a:pt x="277" y="605"/>
                  </a:cubicBezTo>
                  <a:lnTo>
                    <a:pt x="605" y="324"/>
                  </a:lnTo>
                  <a:cubicBezTo>
                    <a:pt x="520" y="219"/>
                    <a:pt x="434" y="115"/>
                    <a:pt x="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7"/>
            <p:cNvSpPr/>
            <p:nvPr/>
          </p:nvSpPr>
          <p:spPr>
            <a:xfrm>
              <a:off x="1017781" y="1880537"/>
              <a:ext cx="30065" cy="30068"/>
            </a:xfrm>
            <a:custGeom>
              <a:avLst/>
              <a:gdLst/>
              <a:ahLst/>
              <a:cxnLst/>
              <a:rect l="l" t="t" r="r" b="b"/>
              <a:pathLst>
                <a:path w="1167" h="1167" extrusionOk="0">
                  <a:moveTo>
                    <a:pt x="305" y="1"/>
                  </a:moveTo>
                  <a:lnTo>
                    <a:pt x="0" y="306"/>
                  </a:lnTo>
                  <a:lnTo>
                    <a:pt x="862" y="1167"/>
                  </a:lnTo>
                  <a:lnTo>
                    <a:pt x="1166" y="862"/>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7"/>
            <p:cNvSpPr/>
            <p:nvPr/>
          </p:nvSpPr>
          <p:spPr>
            <a:xfrm>
              <a:off x="1060572" y="1865954"/>
              <a:ext cx="11181" cy="29707"/>
            </a:xfrm>
            <a:custGeom>
              <a:avLst/>
              <a:gdLst/>
              <a:ahLst/>
              <a:cxnLst/>
              <a:rect l="l" t="t" r="r" b="b"/>
              <a:pathLst>
                <a:path w="434" h="1153" extrusionOk="0">
                  <a:moveTo>
                    <a:pt x="0" y="1"/>
                  </a:moveTo>
                  <a:lnTo>
                    <a:pt x="0" y="1152"/>
                  </a:lnTo>
                  <a:lnTo>
                    <a:pt x="433" y="1152"/>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7"/>
            <p:cNvSpPr/>
            <p:nvPr/>
          </p:nvSpPr>
          <p:spPr>
            <a:xfrm>
              <a:off x="1003302" y="1923332"/>
              <a:ext cx="29575" cy="11182"/>
            </a:xfrm>
            <a:custGeom>
              <a:avLst/>
              <a:gdLst/>
              <a:ahLst/>
              <a:cxnLst/>
              <a:rect l="l" t="t" r="r" b="b"/>
              <a:pathLst>
                <a:path w="1148" h="434" extrusionOk="0">
                  <a:moveTo>
                    <a:pt x="1" y="1"/>
                  </a:moveTo>
                  <a:lnTo>
                    <a:pt x="1" y="434"/>
                  </a:lnTo>
                  <a:lnTo>
                    <a:pt x="1148" y="434"/>
                  </a:lnTo>
                  <a:lnTo>
                    <a:pt x="11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7"/>
          <p:cNvGrpSpPr/>
          <p:nvPr/>
        </p:nvGrpSpPr>
        <p:grpSpPr>
          <a:xfrm>
            <a:off x="4719440" y="4132140"/>
            <a:ext cx="380074" cy="379596"/>
            <a:chOff x="4719440" y="4132140"/>
            <a:chExt cx="380074" cy="379596"/>
          </a:xfrm>
        </p:grpSpPr>
        <p:sp>
          <p:nvSpPr>
            <p:cNvPr id="1614" name="Google Shape;1614;p47"/>
            <p:cNvSpPr/>
            <p:nvPr/>
          </p:nvSpPr>
          <p:spPr>
            <a:xfrm>
              <a:off x="4793249" y="4462293"/>
              <a:ext cx="235289" cy="49443"/>
            </a:xfrm>
            <a:custGeom>
              <a:avLst/>
              <a:gdLst/>
              <a:ahLst/>
              <a:cxnLst/>
              <a:rect l="l" t="t" r="r" b="b"/>
              <a:pathLst>
                <a:path w="9133" h="1919" extrusionOk="0">
                  <a:moveTo>
                    <a:pt x="8894" y="0"/>
                  </a:moveTo>
                  <a:cubicBezTo>
                    <a:pt x="7400" y="985"/>
                    <a:pt x="5925" y="1485"/>
                    <a:pt x="4511" y="1485"/>
                  </a:cubicBezTo>
                  <a:cubicBezTo>
                    <a:pt x="3136" y="1485"/>
                    <a:pt x="1694" y="1009"/>
                    <a:pt x="233" y="67"/>
                  </a:cubicBezTo>
                  <a:lnTo>
                    <a:pt x="0" y="429"/>
                  </a:lnTo>
                  <a:cubicBezTo>
                    <a:pt x="1532" y="1414"/>
                    <a:pt x="3050" y="1918"/>
                    <a:pt x="4511" y="1918"/>
                  </a:cubicBezTo>
                  <a:cubicBezTo>
                    <a:pt x="6010" y="1918"/>
                    <a:pt x="7566" y="1395"/>
                    <a:pt x="9132" y="362"/>
                  </a:cubicBezTo>
                  <a:lnTo>
                    <a:pt x="889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7"/>
            <p:cNvSpPr/>
            <p:nvPr/>
          </p:nvSpPr>
          <p:spPr>
            <a:xfrm>
              <a:off x="4719440" y="4307445"/>
              <a:ext cx="223773" cy="159640"/>
            </a:xfrm>
            <a:custGeom>
              <a:avLst/>
              <a:gdLst/>
              <a:ahLst/>
              <a:cxnLst/>
              <a:rect l="l" t="t" r="r" b="b"/>
              <a:pathLst>
                <a:path w="8686" h="6196" extrusionOk="0">
                  <a:moveTo>
                    <a:pt x="7376" y="0"/>
                  </a:moveTo>
                  <a:cubicBezTo>
                    <a:pt x="5297" y="0"/>
                    <a:pt x="3436" y="1042"/>
                    <a:pt x="2237" y="1918"/>
                  </a:cubicBezTo>
                  <a:cubicBezTo>
                    <a:pt x="1466" y="2475"/>
                    <a:pt x="757" y="3112"/>
                    <a:pt x="124" y="3826"/>
                  </a:cubicBezTo>
                  <a:lnTo>
                    <a:pt x="0" y="3964"/>
                  </a:lnTo>
                  <a:lnTo>
                    <a:pt x="224" y="4216"/>
                  </a:lnTo>
                  <a:cubicBezTo>
                    <a:pt x="909" y="4959"/>
                    <a:pt x="1671" y="5620"/>
                    <a:pt x="2499" y="6196"/>
                  </a:cubicBezTo>
                  <a:lnTo>
                    <a:pt x="2746" y="5839"/>
                  </a:lnTo>
                  <a:cubicBezTo>
                    <a:pt x="1956" y="5292"/>
                    <a:pt x="1233" y="4664"/>
                    <a:pt x="581" y="3964"/>
                  </a:cubicBezTo>
                  <a:cubicBezTo>
                    <a:pt x="1162" y="3341"/>
                    <a:pt x="1804" y="2770"/>
                    <a:pt x="2494" y="2265"/>
                  </a:cubicBezTo>
                  <a:cubicBezTo>
                    <a:pt x="3636" y="1433"/>
                    <a:pt x="5416" y="433"/>
                    <a:pt x="7376" y="433"/>
                  </a:cubicBezTo>
                  <a:cubicBezTo>
                    <a:pt x="7790" y="433"/>
                    <a:pt x="8200" y="476"/>
                    <a:pt x="8604" y="557"/>
                  </a:cubicBezTo>
                  <a:lnTo>
                    <a:pt x="8685" y="133"/>
                  </a:lnTo>
                  <a:cubicBezTo>
                    <a:pt x="8257" y="48"/>
                    <a:pt x="7819" y="5"/>
                    <a:pt x="73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7"/>
            <p:cNvSpPr/>
            <p:nvPr/>
          </p:nvSpPr>
          <p:spPr>
            <a:xfrm>
              <a:off x="4951508" y="4313319"/>
              <a:ext cx="148006" cy="151807"/>
            </a:xfrm>
            <a:custGeom>
              <a:avLst/>
              <a:gdLst/>
              <a:ahLst/>
              <a:cxnLst/>
              <a:rect l="l" t="t" r="r" b="b"/>
              <a:pathLst>
                <a:path w="5745" h="5892" extrusionOk="0">
                  <a:moveTo>
                    <a:pt x="110" y="1"/>
                  </a:moveTo>
                  <a:lnTo>
                    <a:pt x="1" y="419"/>
                  </a:lnTo>
                  <a:cubicBezTo>
                    <a:pt x="2599" y="1095"/>
                    <a:pt x="4650" y="3175"/>
                    <a:pt x="5169" y="3731"/>
                  </a:cubicBezTo>
                  <a:cubicBezTo>
                    <a:pt x="4545" y="4402"/>
                    <a:pt x="3850" y="5007"/>
                    <a:pt x="3103" y="5540"/>
                  </a:cubicBezTo>
                  <a:lnTo>
                    <a:pt x="3355" y="5892"/>
                  </a:lnTo>
                  <a:cubicBezTo>
                    <a:pt x="4183" y="5306"/>
                    <a:pt x="4945" y="4626"/>
                    <a:pt x="5625" y="3869"/>
                  </a:cubicBezTo>
                  <a:lnTo>
                    <a:pt x="5744" y="3731"/>
                  </a:lnTo>
                  <a:lnTo>
                    <a:pt x="5625" y="3593"/>
                  </a:lnTo>
                  <a:cubicBezTo>
                    <a:pt x="5145" y="3056"/>
                    <a:pt x="4621" y="2556"/>
                    <a:pt x="4055" y="2109"/>
                  </a:cubicBezTo>
                  <a:cubicBezTo>
                    <a:pt x="3165" y="1381"/>
                    <a:pt x="1752" y="429"/>
                    <a:pt x="1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7"/>
            <p:cNvSpPr/>
            <p:nvPr/>
          </p:nvSpPr>
          <p:spPr>
            <a:xfrm>
              <a:off x="4829652" y="4329757"/>
              <a:ext cx="165885" cy="159614"/>
            </a:xfrm>
            <a:custGeom>
              <a:avLst/>
              <a:gdLst/>
              <a:ahLst/>
              <a:cxnLst/>
              <a:rect l="l" t="t" r="r" b="b"/>
              <a:pathLst>
                <a:path w="6439" h="6195" extrusionOk="0">
                  <a:moveTo>
                    <a:pt x="3098" y="433"/>
                  </a:moveTo>
                  <a:cubicBezTo>
                    <a:pt x="4569" y="433"/>
                    <a:pt x="5763" y="1628"/>
                    <a:pt x="5763" y="3098"/>
                  </a:cubicBezTo>
                  <a:cubicBezTo>
                    <a:pt x="5763" y="4178"/>
                    <a:pt x="5116" y="5149"/>
                    <a:pt x="4121" y="5558"/>
                  </a:cubicBezTo>
                  <a:cubicBezTo>
                    <a:pt x="3790" y="5696"/>
                    <a:pt x="3443" y="5762"/>
                    <a:pt x="3098" y="5762"/>
                  </a:cubicBezTo>
                  <a:cubicBezTo>
                    <a:pt x="2404" y="5762"/>
                    <a:pt x="1723" y="5491"/>
                    <a:pt x="1214" y="4983"/>
                  </a:cubicBezTo>
                  <a:cubicBezTo>
                    <a:pt x="453" y="4221"/>
                    <a:pt x="224" y="3074"/>
                    <a:pt x="638" y="2080"/>
                  </a:cubicBezTo>
                  <a:cubicBezTo>
                    <a:pt x="1047" y="1080"/>
                    <a:pt x="2023" y="433"/>
                    <a:pt x="3098" y="433"/>
                  </a:cubicBezTo>
                  <a:close/>
                  <a:moveTo>
                    <a:pt x="3098" y="0"/>
                  </a:moveTo>
                  <a:cubicBezTo>
                    <a:pt x="1390" y="0"/>
                    <a:pt x="5" y="1390"/>
                    <a:pt x="0" y="3098"/>
                  </a:cubicBezTo>
                  <a:cubicBezTo>
                    <a:pt x="0" y="4350"/>
                    <a:pt x="757" y="5482"/>
                    <a:pt x="1913" y="5958"/>
                  </a:cubicBezTo>
                  <a:cubicBezTo>
                    <a:pt x="2296" y="6117"/>
                    <a:pt x="2698" y="6194"/>
                    <a:pt x="3097" y="6194"/>
                  </a:cubicBezTo>
                  <a:cubicBezTo>
                    <a:pt x="3904" y="6194"/>
                    <a:pt x="4697" y="5879"/>
                    <a:pt x="5292" y="5287"/>
                  </a:cubicBezTo>
                  <a:cubicBezTo>
                    <a:pt x="6177" y="4402"/>
                    <a:pt x="6439" y="3070"/>
                    <a:pt x="5963" y="1913"/>
                  </a:cubicBezTo>
                  <a:cubicBezTo>
                    <a:pt x="5482" y="757"/>
                    <a:pt x="4355" y="0"/>
                    <a:pt x="30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7"/>
            <p:cNvSpPr/>
            <p:nvPr/>
          </p:nvSpPr>
          <p:spPr>
            <a:xfrm>
              <a:off x="4933372" y="4364927"/>
              <a:ext cx="15715" cy="15742"/>
            </a:xfrm>
            <a:custGeom>
              <a:avLst/>
              <a:gdLst/>
              <a:ahLst/>
              <a:cxnLst/>
              <a:rect l="l" t="t" r="r" b="b"/>
              <a:pathLst>
                <a:path w="610" h="611" extrusionOk="0">
                  <a:moveTo>
                    <a:pt x="243" y="1"/>
                  </a:moveTo>
                  <a:lnTo>
                    <a:pt x="0" y="358"/>
                  </a:lnTo>
                  <a:cubicBezTo>
                    <a:pt x="105" y="429"/>
                    <a:pt x="205" y="515"/>
                    <a:pt x="291" y="610"/>
                  </a:cubicBezTo>
                  <a:lnTo>
                    <a:pt x="609" y="315"/>
                  </a:lnTo>
                  <a:cubicBezTo>
                    <a:pt x="500" y="196"/>
                    <a:pt x="376" y="91"/>
                    <a:pt x="2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7"/>
            <p:cNvSpPr/>
            <p:nvPr/>
          </p:nvSpPr>
          <p:spPr>
            <a:xfrm>
              <a:off x="4855646" y="4355703"/>
              <a:ext cx="118070" cy="107801"/>
            </a:xfrm>
            <a:custGeom>
              <a:avLst/>
              <a:gdLst/>
              <a:ahLst/>
              <a:cxnLst/>
              <a:rect l="l" t="t" r="r" b="b"/>
              <a:pathLst>
                <a:path w="4583" h="4184" extrusionOk="0">
                  <a:moveTo>
                    <a:pt x="2088" y="0"/>
                  </a:moveTo>
                  <a:cubicBezTo>
                    <a:pt x="981" y="0"/>
                    <a:pt x="0" y="896"/>
                    <a:pt x="0" y="2091"/>
                  </a:cubicBezTo>
                  <a:cubicBezTo>
                    <a:pt x="0" y="3276"/>
                    <a:pt x="971" y="4183"/>
                    <a:pt x="2089" y="4183"/>
                  </a:cubicBezTo>
                  <a:cubicBezTo>
                    <a:pt x="2264" y="4183"/>
                    <a:pt x="2443" y="4161"/>
                    <a:pt x="2622" y="4114"/>
                  </a:cubicBezTo>
                  <a:cubicBezTo>
                    <a:pt x="3945" y="3761"/>
                    <a:pt x="4583" y="2253"/>
                    <a:pt x="3907" y="1063"/>
                  </a:cubicBezTo>
                  <a:lnTo>
                    <a:pt x="3907" y="1063"/>
                  </a:lnTo>
                  <a:lnTo>
                    <a:pt x="3531" y="1277"/>
                  </a:lnTo>
                  <a:cubicBezTo>
                    <a:pt x="3926" y="1977"/>
                    <a:pt x="3764" y="2857"/>
                    <a:pt x="3141" y="3371"/>
                  </a:cubicBezTo>
                  <a:cubicBezTo>
                    <a:pt x="2837" y="3621"/>
                    <a:pt x="2466" y="3746"/>
                    <a:pt x="2095" y="3746"/>
                  </a:cubicBezTo>
                  <a:cubicBezTo>
                    <a:pt x="1709" y="3746"/>
                    <a:pt x="1324" y="3612"/>
                    <a:pt x="1014" y="3343"/>
                  </a:cubicBezTo>
                  <a:cubicBezTo>
                    <a:pt x="405" y="2819"/>
                    <a:pt x="257" y="1934"/>
                    <a:pt x="671" y="1244"/>
                  </a:cubicBezTo>
                  <a:cubicBezTo>
                    <a:pt x="976" y="731"/>
                    <a:pt x="1522" y="436"/>
                    <a:pt x="2091" y="436"/>
                  </a:cubicBezTo>
                  <a:cubicBezTo>
                    <a:pt x="2288" y="436"/>
                    <a:pt x="2487" y="471"/>
                    <a:pt x="2679" y="545"/>
                  </a:cubicBezTo>
                  <a:lnTo>
                    <a:pt x="2836" y="140"/>
                  </a:lnTo>
                  <a:cubicBezTo>
                    <a:pt x="2587" y="45"/>
                    <a:pt x="2334" y="0"/>
                    <a:pt x="2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7"/>
            <p:cNvSpPr/>
            <p:nvPr/>
          </p:nvSpPr>
          <p:spPr>
            <a:xfrm>
              <a:off x="5003729" y="4206420"/>
              <a:ext cx="64896" cy="127150"/>
            </a:xfrm>
            <a:custGeom>
              <a:avLst/>
              <a:gdLst/>
              <a:ahLst/>
              <a:cxnLst/>
              <a:rect l="l" t="t" r="r" b="b"/>
              <a:pathLst>
                <a:path w="2519" h="4935" extrusionOk="0">
                  <a:moveTo>
                    <a:pt x="1" y="0"/>
                  </a:moveTo>
                  <a:lnTo>
                    <a:pt x="1" y="433"/>
                  </a:lnTo>
                  <a:lnTo>
                    <a:pt x="1286" y="433"/>
                  </a:lnTo>
                  <a:lnTo>
                    <a:pt x="1286" y="4107"/>
                  </a:lnTo>
                  <a:lnTo>
                    <a:pt x="791" y="3612"/>
                  </a:lnTo>
                  <a:lnTo>
                    <a:pt x="481" y="3916"/>
                  </a:lnTo>
                  <a:lnTo>
                    <a:pt x="1500" y="4935"/>
                  </a:lnTo>
                  <a:lnTo>
                    <a:pt x="2518" y="3916"/>
                  </a:lnTo>
                  <a:lnTo>
                    <a:pt x="2214" y="3612"/>
                  </a:lnTo>
                  <a:lnTo>
                    <a:pt x="1719" y="4107"/>
                  </a:lnTo>
                  <a:lnTo>
                    <a:pt x="17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7"/>
            <p:cNvSpPr/>
            <p:nvPr/>
          </p:nvSpPr>
          <p:spPr>
            <a:xfrm>
              <a:off x="4758418" y="4292965"/>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7"/>
            <p:cNvSpPr/>
            <p:nvPr/>
          </p:nvSpPr>
          <p:spPr>
            <a:xfrm>
              <a:off x="4758418" y="4185808"/>
              <a:ext cx="60954" cy="96026"/>
            </a:xfrm>
            <a:custGeom>
              <a:avLst/>
              <a:gdLst/>
              <a:ahLst/>
              <a:cxnLst/>
              <a:rect l="l" t="t" r="r" b="b"/>
              <a:pathLst>
                <a:path w="2366" h="3727" extrusionOk="0">
                  <a:moveTo>
                    <a:pt x="1352" y="1"/>
                  </a:moveTo>
                  <a:lnTo>
                    <a:pt x="1043" y="305"/>
                  </a:lnTo>
                  <a:lnTo>
                    <a:pt x="1542" y="805"/>
                  </a:lnTo>
                  <a:lnTo>
                    <a:pt x="1" y="805"/>
                  </a:lnTo>
                  <a:lnTo>
                    <a:pt x="1" y="3727"/>
                  </a:lnTo>
                  <a:lnTo>
                    <a:pt x="434" y="3727"/>
                  </a:lnTo>
                  <a:lnTo>
                    <a:pt x="434" y="1233"/>
                  </a:lnTo>
                  <a:lnTo>
                    <a:pt x="1542" y="1233"/>
                  </a:lnTo>
                  <a:lnTo>
                    <a:pt x="1043" y="1728"/>
                  </a:lnTo>
                  <a:lnTo>
                    <a:pt x="1352" y="2037"/>
                  </a:lnTo>
                  <a:lnTo>
                    <a:pt x="2366" y="1019"/>
                  </a:lnTo>
                  <a:lnTo>
                    <a:pt x="13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7"/>
            <p:cNvSpPr/>
            <p:nvPr/>
          </p:nvSpPr>
          <p:spPr>
            <a:xfrm>
              <a:off x="4758418" y="4315278"/>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7"/>
            <p:cNvSpPr/>
            <p:nvPr/>
          </p:nvSpPr>
          <p:spPr>
            <a:xfrm>
              <a:off x="4817646" y="4132140"/>
              <a:ext cx="192008" cy="159743"/>
            </a:xfrm>
            <a:custGeom>
              <a:avLst/>
              <a:gdLst/>
              <a:ahLst/>
              <a:cxnLst/>
              <a:rect l="l" t="t" r="r" b="b"/>
              <a:pathLst>
                <a:path w="7453" h="6200" extrusionOk="0">
                  <a:moveTo>
                    <a:pt x="3571" y="1"/>
                  </a:moveTo>
                  <a:cubicBezTo>
                    <a:pt x="2264" y="1"/>
                    <a:pt x="1010" y="830"/>
                    <a:pt x="595" y="2207"/>
                  </a:cubicBezTo>
                  <a:cubicBezTo>
                    <a:pt x="0" y="4196"/>
                    <a:pt x="1485" y="6200"/>
                    <a:pt x="3564" y="6200"/>
                  </a:cubicBezTo>
                  <a:cubicBezTo>
                    <a:pt x="5968" y="6200"/>
                    <a:pt x="7452" y="3587"/>
                    <a:pt x="6229" y="1522"/>
                  </a:cubicBezTo>
                  <a:lnTo>
                    <a:pt x="6229" y="1522"/>
                  </a:lnTo>
                  <a:lnTo>
                    <a:pt x="5858" y="1741"/>
                  </a:lnTo>
                  <a:cubicBezTo>
                    <a:pt x="6548" y="2907"/>
                    <a:pt x="6258" y="4406"/>
                    <a:pt x="5173" y="5224"/>
                  </a:cubicBezTo>
                  <a:cubicBezTo>
                    <a:pt x="4694" y="5587"/>
                    <a:pt x="4128" y="5765"/>
                    <a:pt x="3565" y="5765"/>
                  </a:cubicBezTo>
                  <a:cubicBezTo>
                    <a:pt x="2859" y="5765"/>
                    <a:pt x="2156" y="5485"/>
                    <a:pt x="1637" y="4939"/>
                  </a:cubicBezTo>
                  <a:cubicBezTo>
                    <a:pt x="700" y="3954"/>
                    <a:pt x="652" y="2426"/>
                    <a:pt x="1523" y="1389"/>
                  </a:cubicBezTo>
                  <a:cubicBezTo>
                    <a:pt x="2047" y="765"/>
                    <a:pt x="2803" y="435"/>
                    <a:pt x="3569" y="435"/>
                  </a:cubicBezTo>
                  <a:cubicBezTo>
                    <a:pt x="4076" y="435"/>
                    <a:pt x="4588" y="580"/>
                    <a:pt x="5040" y="880"/>
                  </a:cubicBezTo>
                  <a:lnTo>
                    <a:pt x="5278" y="518"/>
                  </a:lnTo>
                  <a:cubicBezTo>
                    <a:pt x="4744" y="165"/>
                    <a:pt x="4152" y="1"/>
                    <a:pt x="35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7"/>
            <p:cNvSpPr/>
            <p:nvPr/>
          </p:nvSpPr>
          <p:spPr>
            <a:xfrm>
              <a:off x="4955553" y="4152829"/>
              <a:ext cx="15715" cy="15717"/>
            </a:xfrm>
            <a:custGeom>
              <a:avLst/>
              <a:gdLst/>
              <a:ahLst/>
              <a:cxnLst/>
              <a:rect l="l" t="t" r="r" b="b"/>
              <a:pathLst>
                <a:path w="610" h="610" extrusionOk="0">
                  <a:moveTo>
                    <a:pt x="291" y="0"/>
                  </a:moveTo>
                  <a:lnTo>
                    <a:pt x="1" y="324"/>
                  </a:lnTo>
                  <a:cubicBezTo>
                    <a:pt x="101" y="410"/>
                    <a:pt x="191" y="510"/>
                    <a:pt x="277" y="610"/>
                  </a:cubicBezTo>
                  <a:lnTo>
                    <a:pt x="610" y="338"/>
                  </a:lnTo>
                  <a:cubicBezTo>
                    <a:pt x="515" y="219"/>
                    <a:pt x="405" y="105"/>
                    <a:pt x="2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7"/>
            <p:cNvSpPr/>
            <p:nvPr/>
          </p:nvSpPr>
          <p:spPr>
            <a:xfrm>
              <a:off x="4860799" y="4163238"/>
              <a:ext cx="97356" cy="97521"/>
            </a:xfrm>
            <a:custGeom>
              <a:avLst/>
              <a:gdLst/>
              <a:ahLst/>
              <a:cxnLst/>
              <a:rect l="l" t="t" r="r" b="b"/>
              <a:pathLst>
                <a:path w="3779" h="3785" extrusionOk="0">
                  <a:moveTo>
                    <a:pt x="2337" y="439"/>
                  </a:moveTo>
                  <a:lnTo>
                    <a:pt x="2337" y="1448"/>
                  </a:lnTo>
                  <a:lnTo>
                    <a:pt x="3350" y="1448"/>
                  </a:lnTo>
                  <a:lnTo>
                    <a:pt x="3350" y="2342"/>
                  </a:lnTo>
                  <a:lnTo>
                    <a:pt x="2337" y="2342"/>
                  </a:lnTo>
                  <a:lnTo>
                    <a:pt x="2337" y="3351"/>
                  </a:lnTo>
                  <a:lnTo>
                    <a:pt x="1447" y="3351"/>
                  </a:lnTo>
                  <a:lnTo>
                    <a:pt x="1447" y="2342"/>
                  </a:lnTo>
                  <a:lnTo>
                    <a:pt x="433" y="2342"/>
                  </a:lnTo>
                  <a:lnTo>
                    <a:pt x="433" y="1448"/>
                  </a:lnTo>
                  <a:lnTo>
                    <a:pt x="1447" y="1448"/>
                  </a:lnTo>
                  <a:lnTo>
                    <a:pt x="1447" y="439"/>
                  </a:lnTo>
                  <a:close/>
                  <a:moveTo>
                    <a:pt x="1014" y="1"/>
                  </a:moveTo>
                  <a:lnTo>
                    <a:pt x="1014" y="1015"/>
                  </a:lnTo>
                  <a:lnTo>
                    <a:pt x="0" y="1015"/>
                  </a:lnTo>
                  <a:lnTo>
                    <a:pt x="0" y="2771"/>
                  </a:lnTo>
                  <a:lnTo>
                    <a:pt x="1014" y="2771"/>
                  </a:lnTo>
                  <a:lnTo>
                    <a:pt x="1014" y="3784"/>
                  </a:lnTo>
                  <a:lnTo>
                    <a:pt x="2770" y="3784"/>
                  </a:lnTo>
                  <a:lnTo>
                    <a:pt x="2770" y="2771"/>
                  </a:lnTo>
                  <a:lnTo>
                    <a:pt x="3779" y="2771"/>
                  </a:lnTo>
                  <a:lnTo>
                    <a:pt x="3779" y="1015"/>
                  </a:lnTo>
                  <a:lnTo>
                    <a:pt x="2770" y="1015"/>
                  </a:lnTo>
                  <a:lnTo>
                    <a:pt x="27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7"/>
            <p:cNvSpPr/>
            <p:nvPr/>
          </p:nvSpPr>
          <p:spPr>
            <a:xfrm>
              <a:off x="5033047" y="4383323"/>
              <a:ext cx="32126" cy="30197"/>
            </a:xfrm>
            <a:custGeom>
              <a:avLst/>
              <a:gdLst/>
              <a:ahLst/>
              <a:cxnLst/>
              <a:rect l="l" t="t" r="r" b="b"/>
              <a:pathLst>
                <a:path w="1247" h="1172" extrusionOk="0">
                  <a:moveTo>
                    <a:pt x="271" y="1"/>
                  </a:moveTo>
                  <a:lnTo>
                    <a:pt x="0" y="339"/>
                  </a:lnTo>
                  <a:cubicBezTo>
                    <a:pt x="328" y="600"/>
                    <a:pt x="647" y="881"/>
                    <a:pt x="947" y="1171"/>
                  </a:cubicBezTo>
                  <a:lnTo>
                    <a:pt x="1247" y="862"/>
                  </a:lnTo>
                  <a:cubicBezTo>
                    <a:pt x="938" y="562"/>
                    <a:pt x="609" y="272"/>
                    <a:pt x="2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7"/>
            <p:cNvSpPr/>
            <p:nvPr/>
          </p:nvSpPr>
          <p:spPr>
            <a:xfrm>
              <a:off x="5015502" y="4369848"/>
              <a:ext cx="15483" cy="15588"/>
            </a:xfrm>
            <a:custGeom>
              <a:avLst/>
              <a:gdLst/>
              <a:ahLst/>
              <a:cxnLst/>
              <a:rect l="l" t="t" r="r" b="b"/>
              <a:pathLst>
                <a:path w="601" h="605" extrusionOk="0">
                  <a:moveTo>
                    <a:pt x="243" y="0"/>
                  </a:moveTo>
                  <a:lnTo>
                    <a:pt x="1" y="357"/>
                  </a:lnTo>
                  <a:cubicBezTo>
                    <a:pt x="115" y="438"/>
                    <a:pt x="229" y="519"/>
                    <a:pt x="343" y="605"/>
                  </a:cubicBezTo>
                  <a:lnTo>
                    <a:pt x="600" y="257"/>
                  </a:lnTo>
                  <a:cubicBezTo>
                    <a:pt x="481" y="172"/>
                    <a:pt x="362" y="81"/>
                    <a:pt x="2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7"/>
            <p:cNvSpPr/>
            <p:nvPr/>
          </p:nvSpPr>
          <p:spPr>
            <a:xfrm>
              <a:off x="4909464" y="4377938"/>
              <a:ext cx="31662" cy="31665"/>
            </a:xfrm>
            <a:custGeom>
              <a:avLst/>
              <a:gdLst/>
              <a:ahLst/>
              <a:cxnLst/>
              <a:rect l="l" t="t" r="r" b="b"/>
              <a:pathLst>
                <a:path w="1229" h="1229" extrusionOk="0">
                  <a:moveTo>
                    <a:pt x="0" y="0"/>
                  </a:moveTo>
                  <a:lnTo>
                    <a:pt x="0" y="433"/>
                  </a:lnTo>
                  <a:cubicBezTo>
                    <a:pt x="438" y="433"/>
                    <a:pt x="795" y="790"/>
                    <a:pt x="795" y="1228"/>
                  </a:cubicBezTo>
                  <a:lnTo>
                    <a:pt x="1228" y="1228"/>
                  </a:lnTo>
                  <a:cubicBezTo>
                    <a:pt x="1223" y="552"/>
                    <a:pt x="676"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48"/>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HEALTH ICONS</a:t>
            </a:r>
            <a:endParaRPr/>
          </a:p>
        </p:txBody>
      </p:sp>
      <p:grpSp>
        <p:nvGrpSpPr>
          <p:cNvPr id="1635" name="Google Shape;1635;p48"/>
          <p:cNvGrpSpPr/>
          <p:nvPr/>
        </p:nvGrpSpPr>
        <p:grpSpPr>
          <a:xfrm>
            <a:off x="4698825" y="2361512"/>
            <a:ext cx="377959" cy="336944"/>
            <a:chOff x="4698825" y="2361512"/>
            <a:chExt cx="377959" cy="336944"/>
          </a:xfrm>
        </p:grpSpPr>
        <p:sp>
          <p:nvSpPr>
            <p:cNvPr id="1636" name="Google Shape;1636;p48"/>
            <p:cNvSpPr/>
            <p:nvPr/>
          </p:nvSpPr>
          <p:spPr>
            <a:xfrm>
              <a:off x="4698825" y="2361512"/>
              <a:ext cx="377959" cy="336944"/>
            </a:xfrm>
            <a:custGeom>
              <a:avLst/>
              <a:gdLst/>
              <a:ahLst/>
              <a:cxnLst/>
              <a:rect l="l" t="t" r="r" b="b"/>
              <a:pathLst>
                <a:path w="14698" h="13103" extrusionOk="0">
                  <a:moveTo>
                    <a:pt x="7335" y="2350"/>
                  </a:moveTo>
                  <a:cubicBezTo>
                    <a:pt x="7706" y="2750"/>
                    <a:pt x="8052" y="3168"/>
                    <a:pt x="8376" y="3603"/>
                  </a:cubicBezTo>
                  <a:cubicBezTo>
                    <a:pt x="8041" y="3585"/>
                    <a:pt x="7699" y="3578"/>
                    <a:pt x="7353" y="3578"/>
                  </a:cubicBezTo>
                  <a:cubicBezTo>
                    <a:pt x="6992" y="3578"/>
                    <a:pt x="6639" y="3585"/>
                    <a:pt x="6294" y="3607"/>
                  </a:cubicBezTo>
                  <a:cubicBezTo>
                    <a:pt x="6614" y="3168"/>
                    <a:pt x="6964" y="2750"/>
                    <a:pt x="7335" y="2350"/>
                  </a:cubicBezTo>
                  <a:close/>
                  <a:moveTo>
                    <a:pt x="10326" y="469"/>
                  </a:moveTo>
                  <a:cubicBezTo>
                    <a:pt x="10489" y="469"/>
                    <a:pt x="10647" y="512"/>
                    <a:pt x="10789" y="588"/>
                  </a:cubicBezTo>
                  <a:cubicBezTo>
                    <a:pt x="11326" y="898"/>
                    <a:pt x="11517" y="1820"/>
                    <a:pt x="11312" y="3124"/>
                  </a:cubicBezTo>
                  <a:cubicBezTo>
                    <a:pt x="11265" y="3402"/>
                    <a:pt x="11204" y="3690"/>
                    <a:pt x="11132" y="3989"/>
                  </a:cubicBezTo>
                  <a:cubicBezTo>
                    <a:pt x="10425" y="3823"/>
                    <a:pt x="9709" y="3711"/>
                    <a:pt x="8988" y="3650"/>
                  </a:cubicBezTo>
                  <a:cubicBezTo>
                    <a:pt x="8585" y="3074"/>
                    <a:pt x="8142" y="2526"/>
                    <a:pt x="7663" y="2015"/>
                  </a:cubicBezTo>
                  <a:cubicBezTo>
                    <a:pt x="7745" y="1932"/>
                    <a:pt x="7828" y="1853"/>
                    <a:pt x="7911" y="1777"/>
                  </a:cubicBezTo>
                  <a:cubicBezTo>
                    <a:pt x="8826" y="934"/>
                    <a:pt x="9676" y="473"/>
                    <a:pt x="10307" y="473"/>
                  </a:cubicBezTo>
                  <a:lnTo>
                    <a:pt x="10307" y="469"/>
                  </a:lnTo>
                  <a:cubicBezTo>
                    <a:pt x="10313" y="469"/>
                    <a:pt x="10320" y="469"/>
                    <a:pt x="10326" y="469"/>
                  </a:cubicBezTo>
                  <a:close/>
                  <a:moveTo>
                    <a:pt x="5339" y="4158"/>
                  </a:moveTo>
                  <a:lnTo>
                    <a:pt x="5339" y="4158"/>
                  </a:lnTo>
                  <a:cubicBezTo>
                    <a:pt x="5148" y="4446"/>
                    <a:pt x="4961" y="4749"/>
                    <a:pt x="4781" y="5062"/>
                  </a:cubicBezTo>
                  <a:cubicBezTo>
                    <a:pt x="4593" y="5383"/>
                    <a:pt x="4420" y="5707"/>
                    <a:pt x="4258" y="6031"/>
                  </a:cubicBezTo>
                  <a:cubicBezTo>
                    <a:pt x="4031" y="5513"/>
                    <a:pt x="3837" y="4983"/>
                    <a:pt x="3671" y="4443"/>
                  </a:cubicBezTo>
                  <a:cubicBezTo>
                    <a:pt x="4222" y="4313"/>
                    <a:pt x="4777" y="4219"/>
                    <a:pt x="5339" y="4158"/>
                  </a:cubicBezTo>
                  <a:close/>
                  <a:moveTo>
                    <a:pt x="9330" y="4151"/>
                  </a:moveTo>
                  <a:lnTo>
                    <a:pt x="9330" y="4151"/>
                  </a:lnTo>
                  <a:cubicBezTo>
                    <a:pt x="9892" y="4212"/>
                    <a:pt x="10454" y="4309"/>
                    <a:pt x="11005" y="4436"/>
                  </a:cubicBezTo>
                  <a:cubicBezTo>
                    <a:pt x="10840" y="4980"/>
                    <a:pt x="10642" y="5513"/>
                    <a:pt x="10415" y="6031"/>
                  </a:cubicBezTo>
                  <a:cubicBezTo>
                    <a:pt x="10253" y="5711"/>
                    <a:pt x="10080" y="5390"/>
                    <a:pt x="9896" y="5070"/>
                  </a:cubicBezTo>
                  <a:cubicBezTo>
                    <a:pt x="9716" y="4753"/>
                    <a:pt x="9525" y="4450"/>
                    <a:pt x="9330" y="4151"/>
                  </a:cubicBezTo>
                  <a:close/>
                  <a:moveTo>
                    <a:pt x="3217" y="4562"/>
                  </a:moveTo>
                  <a:cubicBezTo>
                    <a:pt x="3430" y="5253"/>
                    <a:pt x="3689" y="5927"/>
                    <a:pt x="3995" y="6583"/>
                  </a:cubicBezTo>
                  <a:cubicBezTo>
                    <a:pt x="3700" y="7217"/>
                    <a:pt x="3451" y="7872"/>
                    <a:pt x="3246" y="8542"/>
                  </a:cubicBezTo>
                  <a:cubicBezTo>
                    <a:pt x="1503" y="8059"/>
                    <a:pt x="469" y="7285"/>
                    <a:pt x="469" y="6547"/>
                  </a:cubicBezTo>
                  <a:lnTo>
                    <a:pt x="469" y="6547"/>
                  </a:lnTo>
                  <a:lnTo>
                    <a:pt x="472" y="6550"/>
                  </a:lnTo>
                  <a:cubicBezTo>
                    <a:pt x="472" y="5815"/>
                    <a:pt x="1492" y="5048"/>
                    <a:pt x="3217" y="4562"/>
                  </a:cubicBezTo>
                  <a:close/>
                  <a:moveTo>
                    <a:pt x="4258" y="7134"/>
                  </a:moveTo>
                  <a:cubicBezTo>
                    <a:pt x="4413" y="7436"/>
                    <a:pt x="4575" y="7739"/>
                    <a:pt x="4748" y="8041"/>
                  </a:cubicBezTo>
                  <a:cubicBezTo>
                    <a:pt x="4925" y="8348"/>
                    <a:pt x="5108" y="8647"/>
                    <a:pt x="5299" y="8935"/>
                  </a:cubicBezTo>
                  <a:cubicBezTo>
                    <a:pt x="4763" y="8874"/>
                    <a:pt x="4226" y="8784"/>
                    <a:pt x="3700" y="8661"/>
                  </a:cubicBezTo>
                  <a:cubicBezTo>
                    <a:pt x="3855" y="8142"/>
                    <a:pt x="4042" y="7631"/>
                    <a:pt x="4258" y="7134"/>
                  </a:cubicBezTo>
                  <a:close/>
                  <a:moveTo>
                    <a:pt x="10415" y="7134"/>
                  </a:moveTo>
                  <a:cubicBezTo>
                    <a:pt x="10631" y="7631"/>
                    <a:pt x="10818" y="8142"/>
                    <a:pt x="10977" y="8665"/>
                  </a:cubicBezTo>
                  <a:cubicBezTo>
                    <a:pt x="10447" y="8784"/>
                    <a:pt x="9910" y="8877"/>
                    <a:pt x="9374" y="8938"/>
                  </a:cubicBezTo>
                  <a:cubicBezTo>
                    <a:pt x="9561" y="8647"/>
                    <a:pt x="9748" y="8344"/>
                    <a:pt x="9928" y="8034"/>
                  </a:cubicBezTo>
                  <a:cubicBezTo>
                    <a:pt x="10101" y="7735"/>
                    <a:pt x="10263" y="7433"/>
                    <a:pt x="10415" y="7134"/>
                  </a:cubicBezTo>
                  <a:close/>
                  <a:moveTo>
                    <a:pt x="7353" y="4047"/>
                  </a:moveTo>
                  <a:cubicBezTo>
                    <a:pt x="7828" y="4047"/>
                    <a:pt x="8289" y="4065"/>
                    <a:pt x="8729" y="4097"/>
                  </a:cubicBezTo>
                  <a:cubicBezTo>
                    <a:pt x="8992" y="4479"/>
                    <a:pt x="9248" y="4886"/>
                    <a:pt x="9489" y="5304"/>
                  </a:cubicBezTo>
                  <a:cubicBezTo>
                    <a:pt x="9730" y="5725"/>
                    <a:pt x="9961" y="6157"/>
                    <a:pt x="10163" y="6583"/>
                  </a:cubicBezTo>
                  <a:cubicBezTo>
                    <a:pt x="9968" y="6990"/>
                    <a:pt x="9752" y="7393"/>
                    <a:pt x="9518" y="7800"/>
                  </a:cubicBezTo>
                  <a:cubicBezTo>
                    <a:pt x="9280" y="8211"/>
                    <a:pt x="9028" y="8614"/>
                    <a:pt x="8765" y="8996"/>
                  </a:cubicBezTo>
                  <a:cubicBezTo>
                    <a:pt x="8304" y="9032"/>
                    <a:pt x="7832" y="9050"/>
                    <a:pt x="7353" y="9050"/>
                  </a:cubicBezTo>
                  <a:cubicBezTo>
                    <a:pt x="6848" y="9050"/>
                    <a:pt x="6366" y="9032"/>
                    <a:pt x="5905" y="8996"/>
                  </a:cubicBezTo>
                  <a:cubicBezTo>
                    <a:pt x="5645" y="8618"/>
                    <a:pt x="5393" y="8222"/>
                    <a:pt x="5155" y="7807"/>
                  </a:cubicBezTo>
                  <a:cubicBezTo>
                    <a:pt x="4918" y="7393"/>
                    <a:pt x="4705" y="6990"/>
                    <a:pt x="4510" y="6583"/>
                  </a:cubicBezTo>
                  <a:cubicBezTo>
                    <a:pt x="4712" y="6154"/>
                    <a:pt x="4939" y="5725"/>
                    <a:pt x="5184" y="5297"/>
                  </a:cubicBezTo>
                  <a:cubicBezTo>
                    <a:pt x="5425" y="4882"/>
                    <a:pt x="5678" y="4482"/>
                    <a:pt x="5941" y="4101"/>
                  </a:cubicBezTo>
                  <a:cubicBezTo>
                    <a:pt x="6391" y="4065"/>
                    <a:pt x="6863" y="4047"/>
                    <a:pt x="7353" y="4047"/>
                  </a:cubicBezTo>
                  <a:close/>
                  <a:moveTo>
                    <a:pt x="6254" y="9490"/>
                  </a:moveTo>
                  <a:lnTo>
                    <a:pt x="6254" y="9490"/>
                  </a:lnTo>
                  <a:cubicBezTo>
                    <a:pt x="6614" y="9508"/>
                    <a:pt x="6978" y="9518"/>
                    <a:pt x="7349" y="9518"/>
                  </a:cubicBezTo>
                  <a:cubicBezTo>
                    <a:pt x="7706" y="9518"/>
                    <a:pt x="8062" y="9511"/>
                    <a:pt x="8408" y="9490"/>
                  </a:cubicBezTo>
                  <a:lnTo>
                    <a:pt x="8408" y="9490"/>
                  </a:lnTo>
                  <a:cubicBezTo>
                    <a:pt x="8077" y="9943"/>
                    <a:pt x="7718" y="10374"/>
                    <a:pt x="7333" y="10784"/>
                  </a:cubicBezTo>
                  <a:lnTo>
                    <a:pt x="7333" y="10784"/>
                  </a:lnTo>
                  <a:cubicBezTo>
                    <a:pt x="6948" y="10374"/>
                    <a:pt x="6585" y="9939"/>
                    <a:pt x="6254" y="9490"/>
                  </a:cubicBezTo>
                  <a:close/>
                  <a:moveTo>
                    <a:pt x="3574" y="9108"/>
                  </a:moveTo>
                  <a:cubicBezTo>
                    <a:pt x="4255" y="9266"/>
                    <a:pt x="4946" y="9378"/>
                    <a:pt x="5645" y="9443"/>
                  </a:cubicBezTo>
                  <a:cubicBezTo>
                    <a:pt x="6056" y="10034"/>
                    <a:pt x="6510" y="10592"/>
                    <a:pt x="7003" y="11121"/>
                  </a:cubicBezTo>
                  <a:cubicBezTo>
                    <a:pt x="6931" y="11190"/>
                    <a:pt x="6863" y="11255"/>
                    <a:pt x="6791" y="11320"/>
                  </a:cubicBezTo>
                  <a:cubicBezTo>
                    <a:pt x="5876" y="12162"/>
                    <a:pt x="5026" y="12627"/>
                    <a:pt x="4395" y="12627"/>
                  </a:cubicBezTo>
                  <a:cubicBezTo>
                    <a:pt x="4389" y="12627"/>
                    <a:pt x="4382" y="12627"/>
                    <a:pt x="4376" y="12627"/>
                  </a:cubicBezTo>
                  <a:cubicBezTo>
                    <a:pt x="4213" y="12627"/>
                    <a:pt x="4054" y="12585"/>
                    <a:pt x="3912" y="12508"/>
                  </a:cubicBezTo>
                  <a:cubicBezTo>
                    <a:pt x="3376" y="12199"/>
                    <a:pt x="3188" y="11276"/>
                    <a:pt x="3394" y="9976"/>
                  </a:cubicBezTo>
                  <a:cubicBezTo>
                    <a:pt x="3437" y="9695"/>
                    <a:pt x="3498" y="9407"/>
                    <a:pt x="3574" y="9108"/>
                  </a:cubicBezTo>
                  <a:close/>
                  <a:moveTo>
                    <a:pt x="11103" y="9115"/>
                  </a:moveTo>
                  <a:cubicBezTo>
                    <a:pt x="11175" y="9414"/>
                    <a:pt x="11236" y="9702"/>
                    <a:pt x="11279" y="9983"/>
                  </a:cubicBezTo>
                  <a:lnTo>
                    <a:pt x="11286" y="9983"/>
                  </a:lnTo>
                  <a:cubicBezTo>
                    <a:pt x="11492" y="11284"/>
                    <a:pt x="11301" y="12206"/>
                    <a:pt x="10768" y="12516"/>
                  </a:cubicBezTo>
                  <a:cubicBezTo>
                    <a:pt x="10629" y="12596"/>
                    <a:pt x="10466" y="12635"/>
                    <a:pt x="10283" y="12635"/>
                  </a:cubicBezTo>
                  <a:cubicBezTo>
                    <a:pt x="9760" y="12635"/>
                    <a:pt x="9073" y="12312"/>
                    <a:pt x="8315" y="11698"/>
                  </a:cubicBezTo>
                  <a:cubicBezTo>
                    <a:pt x="8098" y="11525"/>
                    <a:pt x="7882" y="11330"/>
                    <a:pt x="7666" y="11121"/>
                  </a:cubicBezTo>
                  <a:cubicBezTo>
                    <a:pt x="8160" y="10595"/>
                    <a:pt x="8614" y="10034"/>
                    <a:pt x="9028" y="9443"/>
                  </a:cubicBezTo>
                  <a:cubicBezTo>
                    <a:pt x="9727" y="9382"/>
                    <a:pt x="10418" y="9273"/>
                    <a:pt x="11103" y="9115"/>
                  </a:cubicBezTo>
                  <a:close/>
                  <a:moveTo>
                    <a:pt x="10328" y="1"/>
                  </a:moveTo>
                  <a:cubicBezTo>
                    <a:pt x="10321" y="1"/>
                    <a:pt x="10314" y="1"/>
                    <a:pt x="10307" y="1"/>
                  </a:cubicBezTo>
                  <a:cubicBezTo>
                    <a:pt x="9467" y="1"/>
                    <a:pt x="8405" y="624"/>
                    <a:pt x="7331" y="1680"/>
                  </a:cubicBezTo>
                  <a:cubicBezTo>
                    <a:pt x="7097" y="1449"/>
                    <a:pt x="6863" y="1237"/>
                    <a:pt x="6629" y="1049"/>
                  </a:cubicBezTo>
                  <a:cubicBezTo>
                    <a:pt x="5781" y="362"/>
                    <a:pt x="5003" y="9"/>
                    <a:pt x="4364" y="9"/>
                  </a:cubicBezTo>
                  <a:cubicBezTo>
                    <a:pt x="4099" y="9"/>
                    <a:pt x="3858" y="70"/>
                    <a:pt x="3646" y="192"/>
                  </a:cubicBezTo>
                  <a:cubicBezTo>
                    <a:pt x="3181" y="462"/>
                    <a:pt x="2900" y="1006"/>
                    <a:pt x="2828" y="1773"/>
                  </a:cubicBezTo>
                  <a:cubicBezTo>
                    <a:pt x="2821" y="1935"/>
                    <a:pt x="2943" y="2022"/>
                    <a:pt x="3066" y="2022"/>
                  </a:cubicBezTo>
                  <a:cubicBezTo>
                    <a:pt x="3172" y="2022"/>
                    <a:pt x="3278" y="1956"/>
                    <a:pt x="3297" y="1817"/>
                  </a:cubicBezTo>
                  <a:cubicBezTo>
                    <a:pt x="3336" y="1392"/>
                    <a:pt x="3466" y="837"/>
                    <a:pt x="3880" y="596"/>
                  </a:cubicBezTo>
                  <a:cubicBezTo>
                    <a:pt x="4019" y="516"/>
                    <a:pt x="4181" y="477"/>
                    <a:pt x="4363" y="477"/>
                  </a:cubicBezTo>
                  <a:cubicBezTo>
                    <a:pt x="4887" y="477"/>
                    <a:pt x="5574" y="799"/>
                    <a:pt x="6333" y="1413"/>
                  </a:cubicBezTo>
                  <a:cubicBezTo>
                    <a:pt x="6560" y="1593"/>
                    <a:pt x="6784" y="1795"/>
                    <a:pt x="7007" y="2015"/>
                  </a:cubicBezTo>
                  <a:cubicBezTo>
                    <a:pt x="6528" y="2530"/>
                    <a:pt x="6081" y="3077"/>
                    <a:pt x="5678" y="3654"/>
                  </a:cubicBezTo>
                  <a:cubicBezTo>
                    <a:pt x="4961" y="3715"/>
                    <a:pt x="4248" y="3830"/>
                    <a:pt x="3545" y="3996"/>
                  </a:cubicBezTo>
                  <a:cubicBezTo>
                    <a:pt x="3433" y="3575"/>
                    <a:pt x="3354" y="3150"/>
                    <a:pt x="3311" y="2717"/>
                  </a:cubicBezTo>
                  <a:cubicBezTo>
                    <a:pt x="3294" y="2576"/>
                    <a:pt x="3188" y="2510"/>
                    <a:pt x="3080" y="2510"/>
                  </a:cubicBezTo>
                  <a:cubicBezTo>
                    <a:pt x="2955" y="2510"/>
                    <a:pt x="2829" y="2599"/>
                    <a:pt x="2843" y="2764"/>
                  </a:cubicBezTo>
                  <a:cubicBezTo>
                    <a:pt x="2889" y="3218"/>
                    <a:pt x="2972" y="3668"/>
                    <a:pt x="3091" y="4115"/>
                  </a:cubicBezTo>
                  <a:cubicBezTo>
                    <a:pt x="2789" y="4198"/>
                    <a:pt x="2504" y="4295"/>
                    <a:pt x="2234" y="4396"/>
                  </a:cubicBezTo>
                  <a:cubicBezTo>
                    <a:pt x="793" y="4951"/>
                    <a:pt x="0" y="5714"/>
                    <a:pt x="0" y="6550"/>
                  </a:cubicBezTo>
                  <a:cubicBezTo>
                    <a:pt x="0" y="7386"/>
                    <a:pt x="793" y="8150"/>
                    <a:pt x="2234" y="8704"/>
                  </a:cubicBezTo>
                  <a:cubicBezTo>
                    <a:pt x="2511" y="8809"/>
                    <a:pt x="2807" y="8906"/>
                    <a:pt x="3116" y="8992"/>
                  </a:cubicBezTo>
                  <a:cubicBezTo>
                    <a:pt x="3037" y="9306"/>
                    <a:pt x="2972" y="9608"/>
                    <a:pt x="2925" y="9904"/>
                  </a:cubicBezTo>
                  <a:cubicBezTo>
                    <a:pt x="2688" y="11428"/>
                    <a:pt x="2951" y="12498"/>
                    <a:pt x="3675" y="12915"/>
                  </a:cubicBezTo>
                  <a:cubicBezTo>
                    <a:pt x="3889" y="13035"/>
                    <a:pt x="4130" y="13099"/>
                    <a:pt x="4372" y="13099"/>
                  </a:cubicBezTo>
                  <a:cubicBezTo>
                    <a:pt x="4378" y="13099"/>
                    <a:pt x="4385" y="13099"/>
                    <a:pt x="4392" y="13099"/>
                  </a:cubicBezTo>
                  <a:cubicBezTo>
                    <a:pt x="5224" y="13099"/>
                    <a:pt x="6272" y="12487"/>
                    <a:pt x="7331" y="11453"/>
                  </a:cubicBezTo>
                  <a:cubicBezTo>
                    <a:pt x="7554" y="11676"/>
                    <a:pt x="7785" y="11882"/>
                    <a:pt x="8012" y="12062"/>
                  </a:cubicBezTo>
                  <a:cubicBezTo>
                    <a:pt x="8862" y="12750"/>
                    <a:pt x="9640" y="13103"/>
                    <a:pt x="10281" y="13103"/>
                  </a:cubicBezTo>
                  <a:cubicBezTo>
                    <a:pt x="10288" y="13103"/>
                    <a:pt x="10294" y="13103"/>
                    <a:pt x="10301" y="13103"/>
                  </a:cubicBezTo>
                  <a:cubicBezTo>
                    <a:pt x="10543" y="13103"/>
                    <a:pt x="10784" y="13038"/>
                    <a:pt x="10995" y="12919"/>
                  </a:cubicBezTo>
                  <a:cubicBezTo>
                    <a:pt x="11719" y="12501"/>
                    <a:pt x="11985" y="11431"/>
                    <a:pt x="11744" y="9907"/>
                  </a:cubicBezTo>
                  <a:cubicBezTo>
                    <a:pt x="11697" y="9612"/>
                    <a:pt x="11632" y="9309"/>
                    <a:pt x="11553" y="8996"/>
                  </a:cubicBezTo>
                  <a:cubicBezTo>
                    <a:pt x="12003" y="8877"/>
                    <a:pt x="12446" y="8719"/>
                    <a:pt x="12875" y="8531"/>
                  </a:cubicBezTo>
                  <a:cubicBezTo>
                    <a:pt x="12994" y="8477"/>
                    <a:pt x="13048" y="8337"/>
                    <a:pt x="12994" y="8218"/>
                  </a:cubicBezTo>
                  <a:cubicBezTo>
                    <a:pt x="12955" y="8132"/>
                    <a:pt x="12870" y="8080"/>
                    <a:pt x="12781" y="8080"/>
                  </a:cubicBezTo>
                  <a:cubicBezTo>
                    <a:pt x="12747" y="8080"/>
                    <a:pt x="12713" y="8087"/>
                    <a:pt x="12681" y="8103"/>
                  </a:cubicBezTo>
                  <a:cubicBezTo>
                    <a:pt x="12273" y="8283"/>
                    <a:pt x="11856" y="8431"/>
                    <a:pt x="11427" y="8546"/>
                  </a:cubicBezTo>
                  <a:cubicBezTo>
                    <a:pt x="11225" y="7876"/>
                    <a:pt x="10973" y="7217"/>
                    <a:pt x="10678" y="6583"/>
                  </a:cubicBezTo>
                  <a:cubicBezTo>
                    <a:pt x="10987" y="5923"/>
                    <a:pt x="11247" y="5246"/>
                    <a:pt x="11459" y="4551"/>
                  </a:cubicBezTo>
                  <a:cubicBezTo>
                    <a:pt x="13199" y="5037"/>
                    <a:pt x="14230" y="5808"/>
                    <a:pt x="14230" y="6547"/>
                  </a:cubicBezTo>
                  <a:cubicBezTo>
                    <a:pt x="14230" y="7022"/>
                    <a:pt x="13815" y="7418"/>
                    <a:pt x="13466" y="7663"/>
                  </a:cubicBezTo>
                  <a:cubicBezTo>
                    <a:pt x="13267" y="7812"/>
                    <a:pt x="13408" y="8087"/>
                    <a:pt x="13605" y="8087"/>
                  </a:cubicBezTo>
                  <a:cubicBezTo>
                    <a:pt x="13647" y="8087"/>
                    <a:pt x="13692" y="8074"/>
                    <a:pt x="13736" y="8045"/>
                  </a:cubicBezTo>
                  <a:cubicBezTo>
                    <a:pt x="14366" y="7602"/>
                    <a:pt x="14698" y="7083"/>
                    <a:pt x="14698" y="6547"/>
                  </a:cubicBezTo>
                  <a:cubicBezTo>
                    <a:pt x="14698" y="5711"/>
                    <a:pt x="13905" y="4947"/>
                    <a:pt x="12464" y="4392"/>
                  </a:cubicBezTo>
                  <a:lnTo>
                    <a:pt x="12464" y="4396"/>
                  </a:lnTo>
                  <a:cubicBezTo>
                    <a:pt x="12191" y="4288"/>
                    <a:pt x="11895" y="4191"/>
                    <a:pt x="11582" y="4104"/>
                  </a:cubicBezTo>
                  <a:cubicBezTo>
                    <a:pt x="11665" y="3791"/>
                    <a:pt x="11726" y="3488"/>
                    <a:pt x="11773" y="3196"/>
                  </a:cubicBezTo>
                  <a:cubicBezTo>
                    <a:pt x="12014" y="1669"/>
                    <a:pt x="11748" y="599"/>
                    <a:pt x="11027" y="185"/>
                  </a:cubicBezTo>
                  <a:cubicBezTo>
                    <a:pt x="10813" y="62"/>
                    <a:pt x="10573" y="1"/>
                    <a:pt x="103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8"/>
            <p:cNvSpPr/>
            <p:nvPr/>
          </p:nvSpPr>
          <p:spPr>
            <a:xfrm>
              <a:off x="4847586" y="2499730"/>
              <a:ext cx="70331" cy="60276"/>
            </a:xfrm>
            <a:custGeom>
              <a:avLst/>
              <a:gdLst/>
              <a:ahLst/>
              <a:cxnLst/>
              <a:rect l="l" t="t" r="r" b="b"/>
              <a:pathLst>
                <a:path w="2735" h="2344" extrusionOk="0">
                  <a:moveTo>
                    <a:pt x="1560" y="467"/>
                  </a:moveTo>
                  <a:cubicBezTo>
                    <a:pt x="1922" y="467"/>
                    <a:pt x="2270" y="747"/>
                    <a:pt x="2270" y="1172"/>
                  </a:cubicBezTo>
                  <a:cubicBezTo>
                    <a:pt x="2270" y="1561"/>
                    <a:pt x="1953" y="1878"/>
                    <a:pt x="1564" y="1878"/>
                  </a:cubicBezTo>
                  <a:cubicBezTo>
                    <a:pt x="937" y="1878"/>
                    <a:pt x="624" y="1117"/>
                    <a:pt x="1067" y="674"/>
                  </a:cubicBezTo>
                  <a:cubicBezTo>
                    <a:pt x="1210" y="531"/>
                    <a:pt x="1387" y="467"/>
                    <a:pt x="1560" y="467"/>
                  </a:cubicBezTo>
                  <a:close/>
                  <a:moveTo>
                    <a:pt x="1564" y="1"/>
                  </a:moveTo>
                  <a:cubicBezTo>
                    <a:pt x="523" y="1"/>
                    <a:pt x="1" y="1262"/>
                    <a:pt x="739" y="2000"/>
                  </a:cubicBezTo>
                  <a:cubicBezTo>
                    <a:pt x="976" y="2237"/>
                    <a:pt x="1269" y="2344"/>
                    <a:pt x="1555" y="2344"/>
                  </a:cubicBezTo>
                  <a:cubicBezTo>
                    <a:pt x="2157" y="2344"/>
                    <a:pt x="2735" y="1876"/>
                    <a:pt x="2735" y="1172"/>
                  </a:cubicBezTo>
                  <a:cubicBezTo>
                    <a:pt x="2735" y="527"/>
                    <a:pt x="2213" y="1"/>
                    <a:pt x="15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48"/>
          <p:cNvGrpSpPr/>
          <p:nvPr/>
        </p:nvGrpSpPr>
        <p:grpSpPr>
          <a:xfrm>
            <a:off x="3436964" y="2908778"/>
            <a:ext cx="380016" cy="378088"/>
            <a:chOff x="3436964" y="2908778"/>
            <a:chExt cx="380016" cy="378088"/>
          </a:xfrm>
        </p:grpSpPr>
        <p:sp>
          <p:nvSpPr>
            <p:cNvPr id="1639" name="Google Shape;1639;p48"/>
            <p:cNvSpPr/>
            <p:nvPr/>
          </p:nvSpPr>
          <p:spPr>
            <a:xfrm>
              <a:off x="3658087" y="2908778"/>
              <a:ext cx="158893" cy="158919"/>
            </a:xfrm>
            <a:custGeom>
              <a:avLst/>
              <a:gdLst/>
              <a:ahLst/>
              <a:cxnLst/>
              <a:rect l="l" t="t" r="r" b="b"/>
              <a:pathLst>
                <a:path w="6179" h="6180" extrusionOk="0">
                  <a:moveTo>
                    <a:pt x="235" y="1"/>
                  </a:moveTo>
                  <a:cubicBezTo>
                    <a:pt x="117" y="1"/>
                    <a:pt x="0" y="79"/>
                    <a:pt x="0" y="236"/>
                  </a:cubicBezTo>
                  <a:cubicBezTo>
                    <a:pt x="0" y="3514"/>
                    <a:pt x="2666" y="6179"/>
                    <a:pt x="5944" y="6179"/>
                  </a:cubicBezTo>
                  <a:cubicBezTo>
                    <a:pt x="6074" y="6179"/>
                    <a:pt x="6178" y="6075"/>
                    <a:pt x="6178" y="5945"/>
                  </a:cubicBezTo>
                  <a:cubicBezTo>
                    <a:pt x="6178" y="5818"/>
                    <a:pt x="6077" y="5711"/>
                    <a:pt x="5950" y="5711"/>
                  </a:cubicBezTo>
                  <a:cubicBezTo>
                    <a:pt x="5948" y="5711"/>
                    <a:pt x="5946" y="5711"/>
                    <a:pt x="5944" y="5711"/>
                  </a:cubicBezTo>
                  <a:cubicBezTo>
                    <a:pt x="2922" y="5708"/>
                    <a:pt x="472" y="3258"/>
                    <a:pt x="469" y="236"/>
                  </a:cubicBezTo>
                  <a:cubicBezTo>
                    <a:pt x="469" y="79"/>
                    <a:pt x="352"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8"/>
            <p:cNvSpPr/>
            <p:nvPr/>
          </p:nvSpPr>
          <p:spPr>
            <a:xfrm>
              <a:off x="3436964" y="3127973"/>
              <a:ext cx="160847" cy="158893"/>
            </a:xfrm>
            <a:custGeom>
              <a:avLst/>
              <a:gdLst/>
              <a:ahLst/>
              <a:cxnLst/>
              <a:rect l="l" t="t" r="r" b="b"/>
              <a:pathLst>
                <a:path w="6255" h="6179" extrusionOk="0">
                  <a:moveTo>
                    <a:pt x="314" y="1"/>
                  </a:moveTo>
                  <a:cubicBezTo>
                    <a:pt x="1" y="1"/>
                    <a:pt x="1" y="469"/>
                    <a:pt x="314" y="469"/>
                  </a:cubicBezTo>
                  <a:cubicBezTo>
                    <a:pt x="3333" y="472"/>
                    <a:pt x="5782" y="2922"/>
                    <a:pt x="5786" y="5944"/>
                  </a:cubicBezTo>
                  <a:cubicBezTo>
                    <a:pt x="5786" y="6074"/>
                    <a:pt x="5890" y="6179"/>
                    <a:pt x="6020" y="6179"/>
                  </a:cubicBezTo>
                  <a:cubicBezTo>
                    <a:pt x="6150" y="6179"/>
                    <a:pt x="6254" y="6074"/>
                    <a:pt x="6254" y="5944"/>
                  </a:cubicBezTo>
                  <a:cubicBezTo>
                    <a:pt x="6254" y="2666"/>
                    <a:pt x="3589" y="1"/>
                    <a:pt x="3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8"/>
            <p:cNvSpPr/>
            <p:nvPr/>
          </p:nvSpPr>
          <p:spPr>
            <a:xfrm>
              <a:off x="3438918" y="2908804"/>
              <a:ext cx="207160" cy="377959"/>
            </a:xfrm>
            <a:custGeom>
              <a:avLst/>
              <a:gdLst/>
              <a:ahLst/>
              <a:cxnLst/>
              <a:rect l="l" t="t" r="r" b="b"/>
              <a:pathLst>
                <a:path w="8056" h="14698" extrusionOk="0">
                  <a:moveTo>
                    <a:pt x="6881" y="1"/>
                  </a:moveTo>
                  <a:cubicBezTo>
                    <a:pt x="6571" y="1"/>
                    <a:pt x="6571" y="469"/>
                    <a:pt x="6881" y="469"/>
                  </a:cubicBezTo>
                  <a:lnTo>
                    <a:pt x="7115" y="469"/>
                  </a:lnTo>
                  <a:lnTo>
                    <a:pt x="7115" y="2371"/>
                  </a:lnTo>
                  <a:lnTo>
                    <a:pt x="6881" y="2371"/>
                  </a:lnTo>
                  <a:cubicBezTo>
                    <a:pt x="6571" y="2371"/>
                    <a:pt x="6571" y="2843"/>
                    <a:pt x="6881" y="2843"/>
                  </a:cubicBezTo>
                  <a:lnTo>
                    <a:pt x="7115" y="2843"/>
                  </a:lnTo>
                  <a:lnTo>
                    <a:pt x="7115" y="4745"/>
                  </a:lnTo>
                  <a:lnTo>
                    <a:pt x="6881" y="4745"/>
                  </a:lnTo>
                  <a:cubicBezTo>
                    <a:pt x="6571" y="4745"/>
                    <a:pt x="6571" y="5213"/>
                    <a:pt x="6881" y="5213"/>
                  </a:cubicBezTo>
                  <a:lnTo>
                    <a:pt x="7115" y="5213"/>
                  </a:lnTo>
                  <a:lnTo>
                    <a:pt x="7115" y="7115"/>
                  </a:lnTo>
                  <a:lnTo>
                    <a:pt x="5213" y="7115"/>
                  </a:lnTo>
                  <a:lnTo>
                    <a:pt x="5213" y="6881"/>
                  </a:lnTo>
                  <a:cubicBezTo>
                    <a:pt x="5213" y="6724"/>
                    <a:pt x="5096" y="6646"/>
                    <a:pt x="4979" y="6646"/>
                  </a:cubicBezTo>
                  <a:cubicBezTo>
                    <a:pt x="4862" y="6646"/>
                    <a:pt x="4745" y="6724"/>
                    <a:pt x="4745" y="6881"/>
                  </a:cubicBezTo>
                  <a:lnTo>
                    <a:pt x="4745" y="7115"/>
                  </a:lnTo>
                  <a:lnTo>
                    <a:pt x="2843" y="7115"/>
                  </a:lnTo>
                  <a:lnTo>
                    <a:pt x="2843" y="6881"/>
                  </a:lnTo>
                  <a:cubicBezTo>
                    <a:pt x="2843" y="6724"/>
                    <a:pt x="2725" y="6646"/>
                    <a:pt x="2608" y="6646"/>
                  </a:cubicBezTo>
                  <a:cubicBezTo>
                    <a:pt x="2491" y="6646"/>
                    <a:pt x="2374" y="6724"/>
                    <a:pt x="2374" y="6881"/>
                  </a:cubicBezTo>
                  <a:lnTo>
                    <a:pt x="2374" y="7115"/>
                  </a:lnTo>
                  <a:lnTo>
                    <a:pt x="472" y="7115"/>
                  </a:lnTo>
                  <a:lnTo>
                    <a:pt x="472" y="6881"/>
                  </a:lnTo>
                  <a:cubicBezTo>
                    <a:pt x="472" y="6724"/>
                    <a:pt x="354" y="6646"/>
                    <a:pt x="236" y="6646"/>
                  </a:cubicBezTo>
                  <a:cubicBezTo>
                    <a:pt x="118" y="6646"/>
                    <a:pt x="0" y="6724"/>
                    <a:pt x="0" y="6881"/>
                  </a:cubicBezTo>
                  <a:lnTo>
                    <a:pt x="0" y="7818"/>
                  </a:lnTo>
                  <a:cubicBezTo>
                    <a:pt x="0" y="7947"/>
                    <a:pt x="108" y="8055"/>
                    <a:pt x="234" y="8055"/>
                  </a:cubicBezTo>
                  <a:cubicBezTo>
                    <a:pt x="364" y="8055"/>
                    <a:pt x="472" y="7947"/>
                    <a:pt x="472" y="7818"/>
                  </a:cubicBezTo>
                  <a:lnTo>
                    <a:pt x="472" y="7583"/>
                  </a:lnTo>
                  <a:lnTo>
                    <a:pt x="2374" y="7583"/>
                  </a:lnTo>
                  <a:lnTo>
                    <a:pt x="2374" y="7818"/>
                  </a:lnTo>
                  <a:cubicBezTo>
                    <a:pt x="2374" y="7947"/>
                    <a:pt x="2479" y="8055"/>
                    <a:pt x="2608" y="8055"/>
                  </a:cubicBezTo>
                  <a:cubicBezTo>
                    <a:pt x="2738" y="8055"/>
                    <a:pt x="2843" y="7947"/>
                    <a:pt x="2843" y="7818"/>
                  </a:cubicBezTo>
                  <a:lnTo>
                    <a:pt x="2843" y="7583"/>
                  </a:lnTo>
                  <a:lnTo>
                    <a:pt x="4745" y="7583"/>
                  </a:lnTo>
                  <a:lnTo>
                    <a:pt x="4745" y="7818"/>
                  </a:lnTo>
                  <a:cubicBezTo>
                    <a:pt x="4745" y="7947"/>
                    <a:pt x="4849" y="8055"/>
                    <a:pt x="4979" y="8055"/>
                  </a:cubicBezTo>
                  <a:cubicBezTo>
                    <a:pt x="5108" y="8055"/>
                    <a:pt x="5213" y="7947"/>
                    <a:pt x="5213" y="7818"/>
                  </a:cubicBezTo>
                  <a:lnTo>
                    <a:pt x="5213" y="7583"/>
                  </a:lnTo>
                  <a:lnTo>
                    <a:pt x="7115" y="7583"/>
                  </a:lnTo>
                  <a:lnTo>
                    <a:pt x="7115" y="9485"/>
                  </a:lnTo>
                  <a:lnTo>
                    <a:pt x="6881" y="9485"/>
                  </a:lnTo>
                  <a:cubicBezTo>
                    <a:pt x="6567" y="9485"/>
                    <a:pt x="6567" y="9957"/>
                    <a:pt x="6881" y="9957"/>
                  </a:cubicBezTo>
                  <a:lnTo>
                    <a:pt x="7115" y="9957"/>
                  </a:lnTo>
                  <a:lnTo>
                    <a:pt x="7115" y="11859"/>
                  </a:lnTo>
                  <a:lnTo>
                    <a:pt x="6881" y="11859"/>
                  </a:lnTo>
                  <a:cubicBezTo>
                    <a:pt x="6567" y="11859"/>
                    <a:pt x="6567" y="12328"/>
                    <a:pt x="6881" y="12328"/>
                  </a:cubicBezTo>
                  <a:lnTo>
                    <a:pt x="7115" y="12328"/>
                  </a:lnTo>
                  <a:lnTo>
                    <a:pt x="7115" y="14230"/>
                  </a:lnTo>
                  <a:lnTo>
                    <a:pt x="6881" y="14230"/>
                  </a:lnTo>
                  <a:cubicBezTo>
                    <a:pt x="6567" y="14230"/>
                    <a:pt x="6567" y="14698"/>
                    <a:pt x="6881" y="14698"/>
                  </a:cubicBezTo>
                  <a:lnTo>
                    <a:pt x="7821" y="14698"/>
                  </a:lnTo>
                  <a:cubicBezTo>
                    <a:pt x="7951" y="14698"/>
                    <a:pt x="8055" y="14593"/>
                    <a:pt x="8055" y="14464"/>
                  </a:cubicBezTo>
                  <a:cubicBezTo>
                    <a:pt x="8055" y="14334"/>
                    <a:pt x="7951" y="14230"/>
                    <a:pt x="7821" y="14230"/>
                  </a:cubicBezTo>
                  <a:lnTo>
                    <a:pt x="7587" y="14230"/>
                  </a:lnTo>
                  <a:lnTo>
                    <a:pt x="7587" y="12328"/>
                  </a:lnTo>
                  <a:lnTo>
                    <a:pt x="7821" y="12328"/>
                  </a:lnTo>
                  <a:cubicBezTo>
                    <a:pt x="7951" y="12328"/>
                    <a:pt x="8055" y="12223"/>
                    <a:pt x="8055" y="12093"/>
                  </a:cubicBezTo>
                  <a:cubicBezTo>
                    <a:pt x="8055" y="11964"/>
                    <a:pt x="7951" y="11859"/>
                    <a:pt x="7821" y="11859"/>
                  </a:cubicBezTo>
                  <a:lnTo>
                    <a:pt x="7587" y="11859"/>
                  </a:lnTo>
                  <a:lnTo>
                    <a:pt x="7587" y="9957"/>
                  </a:lnTo>
                  <a:lnTo>
                    <a:pt x="7821" y="9957"/>
                  </a:lnTo>
                  <a:cubicBezTo>
                    <a:pt x="7951" y="9957"/>
                    <a:pt x="8055" y="9853"/>
                    <a:pt x="8055" y="9723"/>
                  </a:cubicBezTo>
                  <a:cubicBezTo>
                    <a:pt x="8055" y="9593"/>
                    <a:pt x="7951" y="9489"/>
                    <a:pt x="7821" y="9489"/>
                  </a:cubicBezTo>
                  <a:lnTo>
                    <a:pt x="7587" y="9489"/>
                  </a:lnTo>
                  <a:lnTo>
                    <a:pt x="7587" y="5213"/>
                  </a:lnTo>
                  <a:lnTo>
                    <a:pt x="7821" y="5213"/>
                  </a:lnTo>
                  <a:cubicBezTo>
                    <a:pt x="7951" y="5213"/>
                    <a:pt x="8055" y="5109"/>
                    <a:pt x="8055" y="4979"/>
                  </a:cubicBezTo>
                  <a:cubicBezTo>
                    <a:pt x="8055" y="4849"/>
                    <a:pt x="7951" y="4745"/>
                    <a:pt x="7821" y="4745"/>
                  </a:cubicBezTo>
                  <a:lnTo>
                    <a:pt x="7587" y="4745"/>
                  </a:lnTo>
                  <a:lnTo>
                    <a:pt x="7587" y="2843"/>
                  </a:lnTo>
                  <a:lnTo>
                    <a:pt x="7821" y="2843"/>
                  </a:lnTo>
                  <a:cubicBezTo>
                    <a:pt x="7951" y="2843"/>
                    <a:pt x="8055" y="2735"/>
                    <a:pt x="8055" y="2605"/>
                  </a:cubicBezTo>
                  <a:cubicBezTo>
                    <a:pt x="8055" y="2479"/>
                    <a:pt x="7951" y="2371"/>
                    <a:pt x="7821" y="2371"/>
                  </a:cubicBezTo>
                  <a:lnTo>
                    <a:pt x="7587" y="2371"/>
                  </a:lnTo>
                  <a:lnTo>
                    <a:pt x="7587" y="469"/>
                  </a:lnTo>
                  <a:lnTo>
                    <a:pt x="7821" y="469"/>
                  </a:lnTo>
                  <a:cubicBezTo>
                    <a:pt x="7951" y="469"/>
                    <a:pt x="8055" y="364"/>
                    <a:pt x="8055" y="235"/>
                  </a:cubicBezTo>
                  <a:cubicBezTo>
                    <a:pt x="8055" y="105"/>
                    <a:pt x="7951" y="1"/>
                    <a:pt x="7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8"/>
            <p:cNvSpPr/>
            <p:nvPr/>
          </p:nvSpPr>
          <p:spPr>
            <a:xfrm>
              <a:off x="3643995" y="3079680"/>
              <a:ext cx="172985" cy="36284"/>
            </a:xfrm>
            <a:custGeom>
              <a:avLst/>
              <a:gdLst/>
              <a:ahLst/>
              <a:cxnLst/>
              <a:rect l="l" t="t" r="r" b="b"/>
              <a:pathLst>
                <a:path w="6727" h="1411" extrusionOk="0">
                  <a:moveTo>
                    <a:pt x="1748" y="1"/>
                  </a:moveTo>
                  <a:cubicBezTo>
                    <a:pt x="1631" y="1"/>
                    <a:pt x="1514" y="79"/>
                    <a:pt x="1514" y="236"/>
                  </a:cubicBezTo>
                  <a:lnTo>
                    <a:pt x="1514" y="470"/>
                  </a:lnTo>
                  <a:lnTo>
                    <a:pt x="314" y="470"/>
                  </a:lnTo>
                  <a:cubicBezTo>
                    <a:pt x="1" y="470"/>
                    <a:pt x="1" y="942"/>
                    <a:pt x="314" y="942"/>
                  </a:cubicBezTo>
                  <a:lnTo>
                    <a:pt x="1514" y="942"/>
                  </a:lnTo>
                  <a:lnTo>
                    <a:pt x="1514" y="1176"/>
                  </a:lnTo>
                  <a:cubicBezTo>
                    <a:pt x="1514" y="1306"/>
                    <a:pt x="1618" y="1410"/>
                    <a:pt x="1748" y="1410"/>
                  </a:cubicBezTo>
                  <a:cubicBezTo>
                    <a:pt x="1878" y="1410"/>
                    <a:pt x="1982" y="1306"/>
                    <a:pt x="1982" y="1176"/>
                  </a:cubicBezTo>
                  <a:lnTo>
                    <a:pt x="1982" y="942"/>
                  </a:lnTo>
                  <a:lnTo>
                    <a:pt x="3884" y="942"/>
                  </a:lnTo>
                  <a:lnTo>
                    <a:pt x="3884" y="1176"/>
                  </a:lnTo>
                  <a:cubicBezTo>
                    <a:pt x="3884" y="1306"/>
                    <a:pt x="3989" y="1410"/>
                    <a:pt x="4118" y="1410"/>
                  </a:cubicBezTo>
                  <a:cubicBezTo>
                    <a:pt x="4248" y="1410"/>
                    <a:pt x="4352" y="1306"/>
                    <a:pt x="4352" y="1176"/>
                  </a:cubicBezTo>
                  <a:lnTo>
                    <a:pt x="4352" y="942"/>
                  </a:lnTo>
                  <a:lnTo>
                    <a:pt x="6254" y="942"/>
                  </a:lnTo>
                  <a:lnTo>
                    <a:pt x="6254" y="1176"/>
                  </a:lnTo>
                  <a:cubicBezTo>
                    <a:pt x="6254" y="1306"/>
                    <a:pt x="6363" y="1410"/>
                    <a:pt x="6492" y="1410"/>
                  </a:cubicBezTo>
                  <a:cubicBezTo>
                    <a:pt x="6618" y="1410"/>
                    <a:pt x="6726" y="1306"/>
                    <a:pt x="6726" y="1176"/>
                  </a:cubicBezTo>
                  <a:lnTo>
                    <a:pt x="6726" y="236"/>
                  </a:lnTo>
                  <a:cubicBezTo>
                    <a:pt x="6726" y="106"/>
                    <a:pt x="6622" y="2"/>
                    <a:pt x="6492" y="2"/>
                  </a:cubicBezTo>
                  <a:cubicBezTo>
                    <a:pt x="6363" y="2"/>
                    <a:pt x="6258" y="106"/>
                    <a:pt x="6258" y="236"/>
                  </a:cubicBezTo>
                  <a:lnTo>
                    <a:pt x="6258" y="470"/>
                  </a:lnTo>
                  <a:lnTo>
                    <a:pt x="4356" y="470"/>
                  </a:lnTo>
                  <a:lnTo>
                    <a:pt x="4356" y="236"/>
                  </a:lnTo>
                  <a:cubicBezTo>
                    <a:pt x="4356" y="79"/>
                    <a:pt x="4238" y="1"/>
                    <a:pt x="4120" y="1"/>
                  </a:cubicBezTo>
                  <a:cubicBezTo>
                    <a:pt x="4002" y="1"/>
                    <a:pt x="3884" y="79"/>
                    <a:pt x="3884" y="236"/>
                  </a:cubicBezTo>
                  <a:lnTo>
                    <a:pt x="3884" y="470"/>
                  </a:lnTo>
                  <a:lnTo>
                    <a:pt x="1982" y="470"/>
                  </a:lnTo>
                  <a:lnTo>
                    <a:pt x="1982" y="236"/>
                  </a:lnTo>
                  <a:cubicBezTo>
                    <a:pt x="1982" y="79"/>
                    <a:pt x="1865" y="1"/>
                    <a:pt x="17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48"/>
          <p:cNvGrpSpPr/>
          <p:nvPr/>
        </p:nvGrpSpPr>
        <p:grpSpPr>
          <a:xfrm>
            <a:off x="3479111" y="3505444"/>
            <a:ext cx="297394" cy="378088"/>
            <a:chOff x="3479111" y="3505444"/>
            <a:chExt cx="297394" cy="378088"/>
          </a:xfrm>
        </p:grpSpPr>
        <p:sp>
          <p:nvSpPr>
            <p:cNvPr id="1644" name="Google Shape;1644;p48"/>
            <p:cNvSpPr/>
            <p:nvPr/>
          </p:nvSpPr>
          <p:spPr>
            <a:xfrm>
              <a:off x="3479111" y="3505444"/>
              <a:ext cx="297394" cy="378088"/>
            </a:xfrm>
            <a:custGeom>
              <a:avLst/>
              <a:gdLst/>
              <a:ahLst/>
              <a:cxnLst/>
              <a:rect l="l" t="t" r="r" b="b"/>
              <a:pathLst>
                <a:path w="11565" h="14703" extrusionOk="0">
                  <a:moveTo>
                    <a:pt x="7593" y="1078"/>
                  </a:moveTo>
                  <a:cubicBezTo>
                    <a:pt x="8333" y="1078"/>
                    <a:pt x="9073" y="1360"/>
                    <a:pt x="9637" y="1925"/>
                  </a:cubicBezTo>
                  <a:cubicBezTo>
                    <a:pt x="10775" y="3063"/>
                    <a:pt x="10768" y="4907"/>
                    <a:pt x="9622" y="6035"/>
                  </a:cubicBezTo>
                  <a:lnTo>
                    <a:pt x="6110" y="9547"/>
                  </a:lnTo>
                  <a:cubicBezTo>
                    <a:pt x="5546" y="10100"/>
                    <a:pt x="4813" y="10377"/>
                    <a:pt x="4080" y="10377"/>
                  </a:cubicBezTo>
                  <a:cubicBezTo>
                    <a:pt x="3339" y="10377"/>
                    <a:pt x="2599" y="10094"/>
                    <a:pt x="2036" y="9529"/>
                  </a:cubicBezTo>
                  <a:cubicBezTo>
                    <a:pt x="912" y="8405"/>
                    <a:pt x="905" y="6590"/>
                    <a:pt x="2018" y="5455"/>
                  </a:cubicBezTo>
                  <a:lnTo>
                    <a:pt x="5530" y="1943"/>
                  </a:lnTo>
                  <a:cubicBezTo>
                    <a:pt x="6097" y="1367"/>
                    <a:pt x="6845" y="1078"/>
                    <a:pt x="7593" y="1078"/>
                  </a:cubicBezTo>
                  <a:close/>
                  <a:moveTo>
                    <a:pt x="7578" y="0"/>
                  </a:moveTo>
                  <a:cubicBezTo>
                    <a:pt x="7460" y="0"/>
                    <a:pt x="7342" y="78"/>
                    <a:pt x="7342" y="235"/>
                  </a:cubicBezTo>
                  <a:lnTo>
                    <a:pt x="7342" y="631"/>
                  </a:lnTo>
                  <a:cubicBezTo>
                    <a:pt x="6615" y="682"/>
                    <a:pt x="5923" y="966"/>
                    <a:pt x="5372" y="1449"/>
                  </a:cubicBezTo>
                  <a:lnTo>
                    <a:pt x="5091" y="1165"/>
                  </a:lnTo>
                  <a:cubicBezTo>
                    <a:pt x="5039" y="1114"/>
                    <a:pt x="4982" y="1092"/>
                    <a:pt x="4926" y="1092"/>
                  </a:cubicBezTo>
                  <a:cubicBezTo>
                    <a:pt x="4744" y="1092"/>
                    <a:pt x="4588" y="1327"/>
                    <a:pt x="4759" y="1496"/>
                  </a:cubicBezTo>
                  <a:lnTo>
                    <a:pt x="5033" y="1773"/>
                  </a:lnTo>
                  <a:lnTo>
                    <a:pt x="3610" y="3200"/>
                  </a:lnTo>
                  <a:lnTo>
                    <a:pt x="3333" y="2922"/>
                  </a:lnTo>
                  <a:cubicBezTo>
                    <a:pt x="3281" y="2870"/>
                    <a:pt x="3224" y="2848"/>
                    <a:pt x="3168" y="2848"/>
                  </a:cubicBezTo>
                  <a:cubicBezTo>
                    <a:pt x="2987" y="2848"/>
                    <a:pt x="2830" y="3083"/>
                    <a:pt x="3001" y="3254"/>
                  </a:cubicBezTo>
                  <a:lnTo>
                    <a:pt x="3279" y="3531"/>
                  </a:lnTo>
                  <a:lnTo>
                    <a:pt x="1852" y="4954"/>
                  </a:lnTo>
                  <a:lnTo>
                    <a:pt x="1579" y="4677"/>
                  </a:lnTo>
                  <a:cubicBezTo>
                    <a:pt x="1527" y="4626"/>
                    <a:pt x="1469" y="4605"/>
                    <a:pt x="1414" y="4605"/>
                  </a:cubicBezTo>
                  <a:cubicBezTo>
                    <a:pt x="1231" y="4605"/>
                    <a:pt x="1075" y="4839"/>
                    <a:pt x="1247" y="5008"/>
                  </a:cubicBezTo>
                  <a:lnTo>
                    <a:pt x="1528" y="5293"/>
                  </a:lnTo>
                  <a:cubicBezTo>
                    <a:pt x="1049" y="5844"/>
                    <a:pt x="761" y="6536"/>
                    <a:pt x="714" y="7263"/>
                  </a:cubicBezTo>
                  <a:lnTo>
                    <a:pt x="311" y="7263"/>
                  </a:lnTo>
                  <a:cubicBezTo>
                    <a:pt x="1" y="7263"/>
                    <a:pt x="1" y="7732"/>
                    <a:pt x="311" y="7732"/>
                  </a:cubicBezTo>
                  <a:lnTo>
                    <a:pt x="714" y="7732"/>
                  </a:lnTo>
                  <a:cubicBezTo>
                    <a:pt x="761" y="8459"/>
                    <a:pt x="1049" y="9151"/>
                    <a:pt x="1528" y="9702"/>
                  </a:cubicBezTo>
                  <a:lnTo>
                    <a:pt x="692" y="10538"/>
                  </a:lnTo>
                  <a:cubicBezTo>
                    <a:pt x="33" y="11175"/>
                    <a:pt x="26" y="12231"/>
                    <a:pt x="674" y="12879"/>
                  </a:cubicBezTo>
                  <a:cubicBezTo>
                    <a:pt x="995" y="13200"/>
                    <a:pt x="1415" y="13359"/>
                    <a:pt x="1835" y="13359"/>
                  </a:cubicBezTo>
                  <a:cubicBezTo>
                    <a:pt x="2264" y="13359"/>
                    <a:pt x="2694" y="13193"/>
                    <a:pt x="3016" y="12861"/>
                  </a:cubicBezTo>
                  <a:lnTo>
                    <a:pt x="3236" y="12638"/>
                  </a:lnTo>
                  <a:cubicBezTo>
                    <a:pt x="3464" y="12409"/>
                    <a:pt x="3764" y="12295"/>
                    <a:pt x="4065" y="12295"/>
                  </a:cubicBezTo>
                  <a:cubicBezTo>
                    <a:pt x="4365" y="12295"/>
                    <a:pt x="4666" y="12409"/>
                    <a:pt x="4896" y="12638"/>
                  </a:cubicBezTo>
                  <a:cubicBezTo>
                    <a:pt x="5354" y="13095"/>
                    <a:pt x="5354" y="13837"/>
                    <a:pt x="4896" y="14299"/>
                  </a:cubicBezTo>
                  <a:cubicBezTo>
                    <a:pt x="4725" y="14467"/>
                    <a:pt x="4881" y="14702"/>
                    <a:pt x="5063" y="14702"/>
                  </a:cubicBezTo>
                  <a:cubicBezTo>
                    <a:pt x="5118" y="14702"/>
                    <a:pt x="5176" y="14681"/>
                    <a:pt x="5228" y="14630"/>
                  </a:cubicBezTo>
                  <a:cubicBezTo>
                    <a:pt x="5887" y="13992"/>
                    <a:pt x="5894" y="12937"/>
                    <a:pt x="5246" y="12288"/>
                  </a:cubicBezTo>
                  <a:cubicBezTo>
                    <a:pt x="4925" y="11967"/>
                    <a:pt x="4504" y="11807"/>
                    <a:pt x="4083" y="11807"/>
                  </a:cubicBezTo>
                  <a:cubicBezTo>
                    <a:pt x="3654" y="11807"/>
                    <a:pt x="3226" y="11974"/>
                    <a:pt x="2904" y="12306"/>
                  </a:cubicBezTo>
                  <a:lnTo>
                    <a:pt x="2684" y="12526"/>
                  </a:lnTo>
                  <a:cubicBezTo>
                    <a:pt x="2456" y="12757"/>
                    <a:pt x="2155" y="12872"/>
                    <a:pt x="1854" y="12872"/>
                  </a:cubicBezTo>
                  <a:cubicBezTo>
                    <a:pt x="1553" y="12872"/>
                    <a:pt x="1253" y="12757"/>
                    <a:pt x="1024" y="12526"/>
                  </a:cubicBezTo>
                  <a:cubicBezTo>
                    <a:pt x="566" y="12069"/>
                    <a:pt x="566" y="11327"/>
                    <a:pt x="1024" y="10869"/>
                  </a:cubicBezTo>
                  <a:lnTo>
                    <a:pt x="1859" y="10033"/>
                  </a:lnTo>
                  <a:cubicBezTo>
                    <a:pt x="2411" y="10516"/>
                    <a:pt x="3102" y="10801"/>
                    <a:pt x="3834" y="10851"/>
                  </a:cubicBezTo>
                  <a:lnTo>
                    <a:pt x="3834" y="11251"/>
                  </a:lnTo>
                  <a:cubicBezTo>
                    <a:pt x="3834" y="11377"/>
                    <a:pt x="3938" y="11485"/>
                    <a:pt x="4068" y="11485"/>
                  </a:cubicBezTo>
                  <a:cubicBezTo>
                    <a:pt x="4197" y="11485"/>
                    <a:pt x="4302" y="11377"/>
                    <a:pt x="4302" y="11251"/>
                  </a:cubicBezTo>
                  <a:lnTo>
                    <a:pt x="4302" y="10855"/>
                  </a:lnTo>
                  <a:cubicBezTo>
                    <a:pt x="5030" y="10804"/>
                    <a:pt x="5721" y="10516"/>
                    <a:pt x="6272" y="10037"/>
                  </a:cubicBezTo>
                  <a:lnTo>
                    <a:pt x="6553" y="10318"/>
                  </a:lnTo>
                  <a:cubicBezTo>
                    <a:pt x="6606" y="10370"/>
                    <a:pt x="6664" y="10392"/>
                    <a:pt x="6719" y="10392"/>
                  </a:cubicBezTo>
                  <a:cubicBezTo>
                    <a:pt x="6902" y="10392"/>
                    <a:pt x="7057" y="10158"/>
                    <a:pt x="6888" y="9987"/>
                  </a:cubicBezTo>
                  <a:lnTo>
                    <a:pt x="6611" y="9709"/>
                  </a:lnTo>
                  <a:lnTo>
                    <a:pt x="8034" y="8286"/>
                  </a:lnTo>
                  <a:lnTo>
                    <a:pt x="8311" y="8564"/>
                  </a:lnTo>
                  <a:cubicBezTo>
                    <a:pt x="8362" y="8615"/>
                    <a:pt x="8419" y="8636"/>
                    <a:pt x="8474" y="8636"/>
                  </a:cubicBezTo>
                  <a:cubicBezTo>
                    <a:pt x="8655" y="8636"/>
                    <a:pt x="8812" y="8401"/>
                    <a:pt x="8643" y="8232"/>
                  </a:cubicBezTo>
                  <a:lnTo>
                    <a:pt x="8365" y="7955"/>
                  </a:lnTo>
                  <a:lnTo>
                    <a:pt x="9788" y="6532"/>
                  </a:lnTo>
                  <a:lnTo>
                    <a:pt x="10066" y="6809"/>
                  </a:lnTo>
                  <a:cubicBezTo>
                    <a:pt x="10117" y="6860"/>
                    <a:pt x="10175" y="6881"/>
                    <a:pt x="10230" y="6881"/>
                  </a:cubicBezTo>
                  <a:cubicBezTo>
                    <a:pt x="10413" y="6881"/>
                    <a:pt x="10569" y="6646"/>
                    <a:pt x="10397" y="6474"/>
                  </a:cubicBezTo>
                  <a:lnTo>
                    <a:pt x="10116" y="6193"/>
                  </a:lnTo>
                  <a:cubicBezTo>
                    <a:pt x="10595" y="5642"/>
                    <a:pt x="10880" y="4951"/>
                    <a:pt x="10930" y="4223"/>
                  </a:cubicBezTo>
                  <a:lnTo>
                    <a:pt x="11330" y="4223"/>
                  </a:lnTo>
                  <a:cubicBezTo>
                    <a:pt x="11460" y="4223"/>
                    <a:pt x="11564" y="4118"/>
                    <a:pt x="11564" y="3989"/>
                  </a:cubicBezTo>
                  <a:cubicBezTo>
                    <a:pt x="11564" y="3859"/>
                    <a:pt x="11460" y="3755"/>
                    <a:pt x="11330" y="3755"/>
                  </a:cubicBezTo>
                  <a:lnTo>
                    <a:pt x="10930" y="3755"/>
                  </a:lnTo>
                  <a:cubicBezTo>
                    <a:pt x="10880" y="3023"/>
                    <a:pt x="10595" y="2332"/>
                    <a:pt x="10116" y="1784"/>
                  </a:cubicBezTo>
                  <a:lnTo>
                    <a:pt x="10397" y="1500"/>
                  </a:lnTo>
                  <a:cubicBezTo>
                    <a:pt x="10569" y="1331"/>
                    <a:pt x="10413" y="1096"/>
                    <a:pt x="10230" y="1096"/>
                  </a:cubicBezTo>
                  <a:cubicBezTo>
                    <a:pt x="10175" y="1096"/>
                    <a:pt x="10117" y="1117"/>
                    <a:pt x="10066" y="1168"/>
                  </a:cubicBezTo>
                  <a:lnTo>
                    <a:pt x="9785" y="1449"/>
                  </a:lnTo>
                  <a:cubicBezTo>
                    <a:pt x="9233" y="970"/>
                    <a:pt x="8542" y="682"/>
                    <a:pt x="7814" y="635"/>
                  </a:cubicBezTo>
                  <a:lnTo>
                    <a:pt x="7814" y="235"/>
                  </a:lnTo>
                  <a:cubicBezTo>
                    <a:pt x="7814" y="78"/>
                    <a:pt x="7696" y="0"/>
                    <a:pt x="75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8"/>
            <p:cNvSpPr/>
            <p:nvPr/>
          </p:nvSpPr>
          <p:spPr>
            <a:xfrm>
              <a:off x="3679302" y="3619592"/>
              <a:ext cx="12060" cy="12060"/>
            </a:xfrm>
            <a:custGeom>
              <a:avLst/>
              <a:gdLst/>
              <a:ahLst/>
              <a:cxnLst/>
              <a:rect l="l" t="t" r="r" b="b"/>
              <a:pathLst>
                <a:path w="469" h="469" extrusionOk="0">
                  <a:moveTo>
                    <a:pt x="234" y="0"/>
                  </a:moveTo>
                  <a:cubicBezTo>
                    <a:pt x="105" y="0"/>
                    <a:pt x="0" y="104"/>
                    <a:pt x="0" y="234"/>
                  </a:cubicBezTo>
                  <a:cubicBezTo>
                    <a:pt x="0" y="364"/>
                    <a:pt x="105" y="468"/>
                    <a:pt x="234" y="468"/>
                  </a:cubicBezTo>
                  <a:cubicBezTo>
                    <a:pt x="364" y="468"/>
                    <a:pt x="469" y="364"/>
                    <a:pt x="469" y="234"/>
                  </a:cubicBezTo>
                  <a:cubicBezTo>
                    <a:pt x="469" y="104"/>
                    <a:pt x="364"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8"/>
            <p:cNvSpPr/>
            <p:nvPr/>
          </p:nvSpPr>
          <p:spPr>
            <a:xfrm>
              <a:off x="3679302" y="3585494"/>
              <a:ext cx="12060" cy="12060"/>
            </a:xfrm>
            <a:custGeom>
              <a:avLst/>
              <a:gdLst/>
              <a:ahLst/>
              <a:cxnLst/>
              <a:rect l="l" t="t" r="r" b="b"/>
              <a:pathLst>
                <a:path w="469" h="469" extrusionOk="0">
                  <a:moveTo>
                    <a:pt x="234" y="0"/>
                  </a:moveTo>
                  <a:cubicBezTo>
                    <a:pt x="105" y="0"/>
                    <a:pt x="0" y="105"/>
                    <a:pt x="0" y="235"/>
                  </a:cubicBezTo>
                  <a:cubicBezTo>
                    <a:pt x="0" y="364"/>
                    <a:pt x="105" y="469"/>
                    <a:pt x="234" y="469"/>
                  </a:cubicBezTo>
                  <a:cubicBezTo>
                    <a:pt x="364" y="469"/>
                    <a:pt x="469" y="364"/>
                    <a:pt x="469" y="235"/>
                  </a:cubicBezTo>
                  <a:cubicBezTo>
                    <a:pt x="469" y="105"/>
                    <a:pt x="364"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8"/>
            <p:cNvSpPr/>
            <p:nvPr/>
          </p:nvSpPr>
          <p:spPr>
            <a:xfrm>
              <a:off x="3515163" y="3545636"/>
              <a:ext cx="227243" cy="214977"/>
            </a:xfrm>
            <a:custGeom>
              <a:avLst/>
              <a:gdLst/>
              <a:ahLst/>
              <a:cxnLst/>
              <a:rect l="l" t="t" r="r" b="b"/>
              <a:pathLst>
                <a:path w="8837" h="8360" extrusionOk="0">
                  <a:moveTo>
                    <a:pt x="6174" y="0"/>
                  </a:moveTo>
                  <a:cubicBezTo>
                    <a:pt x="5554" y="0"/>
                    <a:pt x="4933" y="237"/>
                    <a:pt x="4460" y="711"/>
                  </a:cubicBezTo>
                  <a:cubicBezTo>
                    <a:pt x="4291" y="880"/>
                    <a:pt x="4447" y="1115"/>
                    <a:pt x="4629" y="1115"/>
                  </a:cubicBezTo>
                  <a:cubicBezTo>
                    <a:pt x="4683" y="1115"/>
                    <a:pt x="4740" y="1093"/>
                    <a:pt x="4791" y="1042"/>
                  </a:cubicBezTo>
                  <a:cubicBezTo>
                    <a:pt x="5174" y="656"/>
                    <a:pt x="5678" y="462"/>
                    <a:pt x="6182" y="462"/>
                  </a:cubicBezTo>
                  <a:cubicBezTo>
                    <a:pt x="6682" y="462"/>
                    <a:pt x="7183" y="653"/>
                    <a:pt x="7565" y="1035"/>
                  </a:cubicBezTo>
                  <a:cubicBezTo>
                    <a:pt x="8332" y="1803"/>
                    <a:pt x="8329" y="3045"/>
                    <a:pt x="7558" y="3805"/>
                  </a:cubicBezTo>
                  <a:lnTo>
                    <a:pt x="4045" y="7318"/>
                  </a:lnTo>
                  <a:cubicBezTo>
                    <a:pt x="3663" y="7695"/>
                    <a:pt x="3166" y="7883"/>
                    <a:pt x="2670" y="7883"/>
                  </a:cubicBezTo>
                  <a:cubicBezTo>
                    <a:pt x="2170" y="7883"/>
                    <a:pt x="1671" y="7692"/>
                    <a:pt x="1290" y="7310"/>
                  </a:cubicBezTo>
                  <a:cubicBezTo>
                    <a:pt x="530" y="6550"/>
                    <a:pt x="526" y="5318"/>
                    <a:pt x="1279" y="4555"/>
                  </a:cubicBezTo>
                  <a:lnTo>
                    <a:pt x="4128" y="1705"/>
                  </a:lnTo>
                  <a:cubicBezTo>
                    <a:pt x="4297" y="1536"/>
                    <a:pt x="4141" y="1302"/>
                    <a:pt x="3959" y="1302"/>
                  </a:cubicBezTo>
                  <a:cubicBezTo>
                    <a:pt x="3905" y="1302"/>
                    <a:pt x="3848" y="1323"/>
                    <a:pt x="3797" y="1374"/>
                  </a:cubicBezTo>
                  <a:lnTo>
                    <a:pt x="947" y="4223"/>
                  </a:lnTo>
                  <a:cubicBezTo>
                    <a:pt x="0" y="5171"/>
                    <a:pt x="0" y="6705"/>
                    <a:pt x="947" y="7649"/>
                  </a:cubicBezTo>
                  <a:cubicBezTo>
                    <a:pt x="1421" y="8123"/>
                    <a:pt x="2042" y="8360"/>
                    <a:pt x="2662" y="8360"/>
                  </a:cubicBezTo>
                  <a:cubicBezTo>
                    <a:pt x="3283" y="8360"/>
                    <a:pt x="3903" y="8123"/>
                    <a:pt x="4377" y="7649"/>
                  </a:cubicBezTo>
                  <a:lnTo>
                    <a:pt x="7889" y="4137"/>
                  </a:lnTo>
                  <a:cubicBezTo>
                    <a:pt x="8836" y="3193"/>
                    <a:pt x="8836" y="1658"/>
                    <a:pt x="7889" y="711"/>
                  </a:cubicBezTo>
                  <a:cubicBezTo>
                    <a:pt x="7415" y="237"/>
                    <a:pt x="6795" y="0"/>
                    <a:pt x="61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8"/>
            <p:cNvSpPr/>
            <p:nvPr/>
          </p:nvSpPr>
          <p:spPr>
            <a:xfrm>
              <a:off x="3566182" y="3674597"/>
              <a:ext cx="12163" cy="12086"/>
            </a:xfrm>
            <a:custGeom>
              <a:avLst/>
              <a:gdLst/>
              <a:ahLst/>
              <a:cxnLst/>
              <a:rect l="l" t="t" r="r" b="b"/>
              <a:pathLst>
                <a:path w="473" h="470" extrusionOk="0">
                  <a:moveTo>
                    <a:pt x="239" y="1"/>
                  </a:moveTo>
                  <a:cubicBezTo>
                    <a:pt x="109" y="1"/>
                    <a:pt x="1" y="105"/>
                    <a:pt x="1" y="235"/>
                  </a:cubicBezTo>
                  <a:cubicBezTo>
                    <a:pt x="1" y="365"/>
                    <a:pt x="109" y="469"/>
                    <a:pt x="239" y="469"/>
                  </a:cubicBezTo>
                  <a:cubicBezTo>
                    <a:pt x="365" y="469"/>
                    <a:pt x="473" y="365"/>
                    <a:pt x="473" y="235"/>
                  </a:cubicBezTo>
                  <a:cubicBezTo>
                    <a:pt x="473" y="105"/>
                    <a:pt x="365" y="1"/>
                    <a:pt x="2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8"/>
            <p:cNvSpPr/>
            <p:nvPr/>
          </p:nvSpPr>
          <p:spPr>
            <a:xfrm>
              <a:off x="3593183" y="3619978"/>
              <a:ext cx="65548" cy="60585"/>
            </a:xfrm>
            <a:custGeom>
              <a:avLst/>
              <a:gdLst/>
              <a:ahLst/>
              <a:cxnLst/>
              <a:rect l="l" t="t" r="r" b="b"/>
              <a:pathLst>
                <a:path w="2549" h="2356" extrusionOk="0">
                  <a:moveTo>
                    <a:pt x="2213" y="1"/>
                  </a:moveTo>
                  <a:cubicBezTo>
                    <a:pt x="2158" y="1"/>
                    <a:pt x="2100" y="23"/>
                    <a:pt x="2049" y="75"/>
                  </a:cubicBezTo>
                  <a:cubicBezTo>
                    <a:pt x="1865" y="259"/>
                    <a:pt x="1858" y="450"/>
                    <a:pt x="1854" y="579"/>
                  </a:cubicBezTo>
                  <a:cubicBezTo>
                    <a:pt x="1851" y="684"/>
                    <a:pt x="1851" y="713"/>
                    <a:pt x="1800" y="763"/>
                  </a:cubicBezTo>
                  <a:cubicBezTo>
                    <a:pt x="1750" y="814"/>
                    <a:pt x="1717" y="817"/>
                    <a:pt x="1613" y="821"/>
                  </a:cubicBezTo>
                  <a:cubicBezTo>
                    <a:pt x="1487" y="824"/>
                    <a:pt x="1292" y="828"/>
                    <a:pt x="1109" y="1012"/>
                  </a:cubicBezTo>
                  <a:cubicBezTo>
                    <a:pt x="925" y="1195"/>
                    <a:pt x="921" y="1390"/>
                    <a:pt x="918" y="1516"/>
                  </a:cubicBezTo>
                  <a:cubicBezTo>
                    <a:pt x="914" y="1620"/>
                    <a:pt x="911" y="1653"/>
                    <a:pt x="860" y="1703"/>
                  </a:cubicBezTo>
                  <a:lnTo>
                    <a:pt x="864" y="1703"/>
                  </a:lnTo>
                  <a:cubicBezTo>
                    <a:pt x="813" y="1754"/>
                    <a:pt x="781" y="1754"/>
                    <a:pt x="676" y="1757"/>
                  </a:cubicBezTo>
                  <a:cubicBezTo>
                    <a:pt x="547" y="1761"/>
                    <a:pt x="356" y="1768"/>
                    <a:pt x="172" y="1952"/>
                  </a:cubicBezTo>
                  <a:cubicBezTo>
                    <a:pt x="0" y="2121"/>
                    <a:pt x="156" y="2355"/>
                    <a:pt x="339" y="2355"/>
                  </a:cubicBezTo>
                  <a:cubicBezTo>
                    <a:pt x="394" y="2355"/>
                    <a:pt x="452" y="2334"/>
                    <a:pt x="503" y="2283"/>
                  </a:cubicBezTo>
                  <a:cubicBezTo>
                    <a:pt x="554" y="2233"/>
                    <a:pt x="586" y="2229"/>
                    <a:pt x="691" y="2226"/>
                  </a:cubicBezTo>
                  <a:cubicBezTo>
                    <a:pt x="817" y="2226"/>
                    <a:pt x="1011" y="2218"/>
                    <a:pt x="1195" y="2035"/>
                  </a:cubicBezTo>
                  <a:cubicBezTo>
                    <a:pt x="1375" y="1851"/>
                    <a:pt x="1382" y="1660"/>
                    <a:pt x="1386" y="1530"/>
                  </a:cubicBezTo>
                  <a:cubicBezTo>
                    <a:pt x="1390" y="1426"/>
                    <a:pt x="1393" y="1394"/>
                    <a:pt x="1440" y="1343"/>
                  </a:cubicBezTo>
                  <a:cubicBezTo>
                    <a:pt x="1491" y="1293"/>
                    <a:pt x="1523" y="1293"/>
                    <a:pt x="1627" y="1289"/>
                  </a:cubicBezTo>
                  <a:cubicBezTo>
                    <a:pt x="1757" y="1285"/>
                    <a:pt x="1948" y="1278"/>
                    <a:pt x="2132" y="1095"/>
                  </a:cubicBezTo>
                  <a:cubicBezTo>
                    <a:pt x="2315" y="911"/>
                    <a:pt x="2319" y="720"/>
                    <a:pt x="2326" y="590"/>
                  </a:cubicBezTo>
                  <a:cubicBezTo>
                    <a:pt x="2326" y="486"/>
                    <a:pt x="2330" y="457"/>
                    <a:pt x="2380" y="406"/>
                  </a:cubicBezTo>
                  <a:cubicBezTo>
                    <a:pt x="2549" y="235"/>
                    <a:pt x="2394" y="1"/>
                    <a:pt x="2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48"/>
          <p:cNvGrpSpPr/>
          <p:nvPr/>
        </p:nvGrpSpPr>
        <p:grpSpPr>
          <a:xfrm>
            <a:off x="4076599" y="2377558"/>
            <a:ext cx="378062" cy="304800"/>
            <a:chOff x="4076599" y="2377558"/>
            <a:chExt cx="378062" cy="304800"/>
          </a:xfrm>
        </p:grpSpPr>
        <p:sp>
          <p:nvSpPr>
            <p:cNvPr id="1651" name="Google Shape;1651;p48"/>
            <p:cNvSpPr/>
            <p:nvPr/>
          </p:nvSpPr>
          <p:spPr>
            <a:xfrm>
              <a:off x="4259561" y="2414125"/>
              <a:ext cx="12060" cy="36258"/>
            </a:xfrm>
            <a:custGeom>
              <a:avLst/>
              <a:gdLst/>
              <a:ahLst/>
              <a:cxnLst/>
              <a:rect l="l" t="t" r="r" b="b"/>
              <a:pathLst>
                <a:path w="469" h="1410" extrusionOk="0">
                  <a:moveTo>
                    <a:pt x="234" y="0"/>
                  </a:moveTo>
                  <a:cubicBezTo>
                    <a:pt x="117" y="0"/>
                    <a:pt x="0" y="79"/>
                    <a:pt x="0" y="235"/>
                  </a:cubicBezTo>
                  <a:lnTo>
                    <a:pt x="0" y="1172"/>
                  </a:lnTo>
                  <a:cubicBezTo>
                    <a:pt x="0" y="1302"/>
                    <a:pt x="105" y="1410"/>
                    <a:pt x="234" y="1410"/>
                  </a:cubicBezTo>
                  <a:cubicBezTo>
                    <a:pt x="364" y="1410"/>
                    <a:pt x="469" y="1302"/>
                    <a:pt x="469" y="1172"/>
                  </a:cubicBezTo>
                  <a:lnTo>
                    <a:pt x="469" y="235"/>
                  </a:lnTo>
                  <a:cubicBezTo>
                    <a:pt x="469" y="79"/>
                    <a:pt x="351"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8"/>
            <p:cNvSpPr/>
            <p:nvPr/>
          </p:nvSpPr>
          <p:spPr>
            <a:xfrm>
              <a:off x="4259561" y="2462392"/>
              <a:ext cx="12060" cy="167147"/>
            </a:xfrm>
            <a:custGeom>
              <a:avLst/>
              <a:gdLst/>
              <a:ahLst/>
              <a:cxnLst/>
              <a:rect l="l" t="t" r="r" b="b"/>
              <a:pathLst>
                <a:path w="469" h="6500" extrusionOk="0">
                  <a:moveTo>
                    <a:pt x="234" y="0"/>
                  </a:moveTo>
                  <a:cubicBezTo>
                    <a:pt x="117" y="0"/>
                    <a:pt x="0" y="78"/>
                    <a:pt x="0" y="235"/>
                  </a:cubicBezTo>
                  <a:lnTo>
                    <a:pt x="0" y="6265"/>
                  </a:lnTo>
                  <a:cubicBezTo>
                    <a:pt x="0" y="6395"/>
                    <a:pt x="105" y="6500"/>
                    <a:pt x="234" y="6500"/>
                  </a:cubicBezTo>
                  <a:cubicBezTo>
                    <a:pt x="364" y="6500"/>
                    <a:pt x="469" y="6395"/>
                    <a:pt x="469" y="6265"/>
                  </a:cubicBezTo>
                  <a:lnTo>
                    <a:pt x="469" y="235"/>
                  </a:lnTo>
                  <a:cubicBezTo>
                    <a:pt x="469" y="78"/>
                    <a:pt x="351"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8"/>
            <p:cNvSpPr/>
            <p:nvPr/>
          </p:nvSpPr>
          <p:spPr>
            <a:xfrm>
              <a:off x="4076599" y="2401704"/>
              <a:ext cx="378062" cy="280654"/>
            </a:xfrm>
            <a:custGeom>
              <a:avLst/>
              <a:gdLst/>
              <a:ahLst/>
              <a:cxnLst/>
              <a:rect l="l" t="t" r="r" b="b"/>
              <a:pathLst>
                <a:path w="14702" h="10914" extrusionOk="0">
                  <a:moveTo>
                    <a:pt x="235" y="1"/>
                  </a:moveTo>
                  <a:cubicBezTo>
                    <a:pt x="118" y="1"/>
                    <a:pt x="1" y="79"/>
                    <a:pt x="1" y="236"/>
                  </a:cubicBezTo>
                  <a:lnTo>
                    <a:pt x="1" y="10293"/>
                  </a:lnTo>
                  <a:cubicBezTo>
                    <a:pt x="1" y="10423"/>
                    <a:pt x="105" y="10527"/>
                    <a:pt x="235" y="10527"/>
                  </a:cubicBezTo>
                  <a:lnTo>
                    <a:pt x="6406" y="10527"/>
                  </a:lnTo>
                  <a:lnTo>
                    <a:pt x="6669" y="10834"/>
                  </a:lnTo>
                  <a:cubicBezTo>
                    <a:pt x="6713" y="10882"/>
                    <a:pt x="6774" y="10913"/>
                    <a:pt x="6838" y="10913"/>
                  </a:cubicBezTo>
                  <a:cubicBezTo>
                    <a:pt x="6842" y="10913"/>
                    <a:pt x="6845" y="10913"/>
                    <a:pt x="6849" y="10913"/>
                  </a:cubicBezTo>
                  <a:lnTo>
                    <a:pt x="7854" y="10913"/>
                  </a:lnTo>
                  <a:cubicBezTo>
                    <a:pt x="7857" y="10913"/>
                    <a:pt x="7861" y="10913"/>
                    <a:pt x="7865" y="10913"/>
                  </a:cubicBezTo>
                  <a:cubicBezTo>
                    <a:pt x="7932" y="10913"/>
                    <a:pt x="7993" y="10882"/>
                    <a:pt x="8034" y="10834"/>
                  </a:cubicBezTo>
                  <a:lnTo>
                    <a:pt x="8297" y="10527"/>
                  </a:lnTo>
                  <a:lnTo>
                    <a:pt x="14468" y="10527"/>
                  </a:lnTo>
                  <a:cubicBezTo>
                    <a:pt x="14594" y="10527"/>
                    <a:pt x="14702" y="10423"/>
                    <a:pt x="14702" y="10293"/>
                  </a:cubicBezTo>
                  <a:lnTo>
                    <a:pt x="14702" y="236"/>
                  </a:lnTo>
                  <a:cubicBezTo>
                    <a:pt x="14702" y="106"/>
                    <a:pt x="14594" y="2"/>
                    <a:pt x="14468" y="2"/>
                  </a:cubicBezTo>
                  <a:cubicBezTo>
                    <a:pt x="14338" y="2"/>
                    <a:pt x="14230" y="106"/>
                    <a:pt x="14230" y="236"/>
                  </a:cubicBezTo>
                  <a:lnTo>
                    <a:pt x="14230" y="10059"/>
                  </a:lnTo>
                  <a:lnTo>
                    <a:pt x="8250" y="10059"/>
                  </a:lnTo>
                  <a:cubicBezTo>
                    <a:pt x="8246" y="10059"/>
                    <a:pt x="8243" y="10059"/>
                    <a:pt x="8239" y="10059"/>
                  </a:cubicBezTo>
                  <a:cubicBezTo>
                    <a:pt x="8124" y="10059"/>
                    <a:pt x="8014" y="10116"/>
                    <a:pt x="7947" y="10210"/>
                  </a:cubicBezTo>
                  <a:lnTo>
                    <a:pt x="7746" y="10445"/>
                  </a:lnTo>
                  <a:lnTo>
                    <a:pt x="6957" y="10445"/>
                  </a:lnTo>
                  <a:lnTo>
                    <a:pt x="6755" y="10210"/>
                  </a:lnTo>
                  <a:cubicBezTo>
                    <a:pt x="6683" y="10113"/>
                    <a:pt x="6571" y="10059"/>
                    <a:pt x="6452" y="10059"/>
                  </a:cubicBezTo>
                  <a:lnTo>
                    <a:pt x="469" y="10059"/>
                  </a:lnTo>
                  <a:lnTo>
                    <a:pt x="469" y="236"/>
                  </a:lnTo>
                  <a:cubicBezTo>
                    <a:pt x="469" y="79"/>
                    <a:pt x="352"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8"/>
            <p:cNvSpPr/>
            <p:nvPr/>
          </p:nvSpPr>
          <p:spPr>
            <a:xfrm>
              <a:off x="4100694" y="2377558"/>
              <a:ext cx="329795" cy="283122"/>
            </a:xfrm>
            <a:custGeom>
              <a:avLst/>
              <a:gdLst/>
              <a:ahLst/>
              <a:cxnLst/>
              <a:rect l="l" t="t" r="r" b="b"/>
              <a:pathLst>
                <a:path w="12825" h="11010" extrusionOk="0">
                  <a:moveTo>
                    <a:pt x="12356" y="472"/>
                  </a:moveTo>
                  <a:lnTo>
                    <a:pt x="12356" y="10058"/>
                  </a:lnTo>
                  <a:lnTo>
                    <a:pt x="7313" y="10058"/>
                  </a:lnTo>
                  <a:cubicBezTo>
                    <a:pt x="6978" y="10058"/>
                    <a:pt x="6654" y="10184"/>
                    <a:pt x="6412" y="10415"/>
                  </a:cubicBezTo>
                  <a:cubicBezTo>
                    <a:pt x="6167" y="10184"/>
                    <a:pt x="5843" y="10058"/>
                    <a:pt x="5512" y="10058"/>
                  </a:cubicBezTo>
                  <a:lnTo>
                    <a:pt x="469" y="10058"/>
                  </a:lnTo>
                  <a:lnTo>
                    <a:pt x="469" y="472"/>
                  </a:lnTo>
                  <a:lnTo>
                    <a:pt x="5515" y="472"/>
                  </a:lnTo>
                  <a:cubicBezTo>
                    <a:pt x="5796" y="472"/>
                    <a:pt x="6063" y="613"/>
                    <a:pt x="6218" y="847"/>
                  </a:cubicBezTo>
                  <a:cubicBezTo>
                    <a:pt x="6265" y="917"/>
                    <a:pt x="6339" y="952"/>
                    <a:pt x="6414" y="952"/>
                  </a:cubicBezTo>
                  <a:cubicBezTo>
                    <a:pt x="6488" y="952"/>
                    <a:pt x="6562" y="917"/>
                    <a:pt x="6607" y="847"/>
                  </a:cubicBezTo>
                  <a:cubicBezTo>
                    <a:pt x="6765" y="613"/>
                    <a:pt x="7028" y="472"/>
                    <a:pt x="7313" y="472"/>
                  </a:cubicBezTo>
                  <a:close/>
                  <a:moveTo>
                    <a:pt x="238" y="0"/>
                  </a:moveTo>
                  <a:cubicBezTo>
                    <a:pt x="108" y="0"/>
                    <a:pt x="0" y="108"/>
                    <a:pt x="0" y="234"/>
                  </a:cubicBezTo>
                  <a:lnTo>
                    <a:pt x="0" y="10292"/>
                  </a:lnTo>
                  <a:cubicBezTo>
                    <a:pt x="0" y="10422"/>
                    <a:pt x="108" y="10526"/>
                    <a:pt x="238" y="10526"/>
                  </a:cubicBezTo>
                  <a:lnTo>
                    <a:pt x="5515" y="10526"/>
                  </a:lnTo>
                  <a:cubicBezTo>
                    <a:pt x="5796" y="10526"/>
                    <a:pt x="6063" y="10670"/>
                    <a:pt x="6218" y="10904"/>
                  </a:cubicBezTo>
                  <a:cubicBezTo>
                    <a:pt x="6265" y="10975"/>
                    <a:pt x="6339" y="11010"/>
                    <a:pt x="6414" y="11010"/>
                  </a:cubicBezTo>
                  <a:cubicBezTo>
                    <a:pt x="6488" y="11010"/>
                    <a:pt x="6562" y="10975"/>
                    <a:pt x="6607" y="10904"/>
                  </a:cubicBezTo>
                  <a:cubicBezTo>
                    <a:pt x="6765" y="10670"/>
                    <a:pt x="7028" y="10526"/>
                    <a:pt x="7313" y="10526"/>
                  </a:cubicBezTo>
                  <a:lnTo>
                    <a:pt x="12590" y="10526"/>
                  </a:lnTo>
                  <a:cubicBezTo>
                    <a:pt x="12720" y="10526"/>
                    <a:pt x="12824" y="10422"/>
                    <a:pt x="12824" y="10292"/>
                  </a:cubicBezTo>
                  <a:lnTo>
                    <a:pt x="12824" y="234"/>
                  </a:lnTo>
                  <a:cubicBezTo>
                    <a:pt x="12824" y="108"/>
                    <a:pt x="12720" y="0"/>
                    <a:pt x="12590" y="0"/>
                  </a:cubicBezTo>
                  <a:lnTo>
                    <a:pt x="7313" y="0"/>
                  </a:lnTo>
                  <a:cubicBezTo>
                    <a:pt x="6978" y="0"/>
                    <a:pt x="6654" y="126"/>
                    <a:pt x="6412" y="357"/>
                  </a:cubicBezTo>
                  <a:cubicBezTo>
                    <a:pt x="6167" y="126"/>
                    <a:pt x="5847" y="0"/>
                    <a:pt x="55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8"/>
            <p:cNvSpPr/>
            <p:nvPr/>
          </p:nvSpPr>
          <p:spPr>
            <a:xfrm>
              <a:off x="4130883" y="2409779"/>
              <a:ext cx="108594" cy="12086"/>
            </a:xfrm>
            <a:custGeom>
              <a:avLst/>
              <a:gdLst/>
              <a:ahLst/>
              <a:cxnLst/>
              <a:rect l="l" t="t" r="r" b="b"/>
              <a:pathLst>
                <a:path w="4223" h="470" extrusionOk="0">
                  <a:moveTo>
                    <a:pt x="314" y="1"/>
                  </a:moveTo>
                  <a:cubicBezTo>
                    <a:pt x="1" y="1"/>
                    <a:pt x="1" y="469"/>
                    <a:pt x="314" y="469"/>
                  </a:cubicBezTo>
                  <a:lnTo>
                    <a:pt x="3988" y="469"/>
                  </a:lnTo>
                  <a:cubicBezTo>
                    <a:pt x="4118" y="469"/>
                    <a:pt x="4223" y="365"/>
                    <a:pt x="4223" y="235"/>
                  </a:cubicBezTo>
                  <a:cubicBezTo>
                    <a:pt x="4223" y="105"/>
                    <a:pt x="4118" y="1"/>
                    <a:pt x="3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8"/>
            <p:cNvSpPr/>
            <p:nvPr/>
          </p:nvSpPr>
          <p:spPr>
            <a:xfrm>
              <a:off x="4130883" y="2433874"/>
              <a:ext cx="108594" cy="12060"/>
            </a:xfrm>
            <a:custGeom>
              <a:avLst/>
              <a:gdLst/>
              <a:ahLst/>
              <a:cxnLst/>
              <a:rect l="l" t="t" r="r" b="b"/>
              <a:pathLst>
                <a:path w="4223" h="469" extrusionOk="0">
                  <a:moveTo>
                    <a:pt x="314" y="1"/>
                  </a:moveTo>
                  <a:cubicBezTo>
                    <a:pt x="1" y="1"/>
                    <a:pt x="1" y="469"/>
                    <a:pt x="314" y="469"/>
                  </a:cubicBezTo>
                  <a:lnTo>
                    <a:pt x="3988" y="469"/>
                  </a:lnTo>
                  <a:cubicBezTo>
                    <a:pt x="4118" y="469"/>
                    <a:pt x="4223" y="364"/>
                    <a:pt x="4223" y="235"/>
                  </a:cubicBezTo>
                  <a:cubicBezTo>
                    <a:pt x="4223" y="105"/>
                    <a:pt x="4118" y="1"/>
                    <a:pt x="3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8"/>
            <p:cNvSpPr/>
            <p:nvPr/>
          </p:nvSpPr>
          <p:spPr>
            <a:xfrm>
              <a:off x="4130883" y="2458046"/>
              <a:ext cx="108594" cy="12086"/>
            </a:xfrm>
            <a:custGeom>
              <a:avLst/>
              <a:gdLst/>
              <a:ahLst/>
              <a:cxnLst/>
              <a:rect l="l" t="t" r="r" b="b"/>
              <a:pathLst>
                <a:path w="4223" h="470" extrusionOk="0">
                  <a:moveTo>
                    <a:pt x="314" y="1"/>
                  </a:moveTo>
                  <a:cubicBezTo>
                    <a:pt x="1" y="1"/>
                    <a:pt x="1" y="469"/>
                    <a:pt x="314" y="469"/>
                  </a:cubicBezTo>
                  <a:lnTo>
                    <a:pt x="3988" y="469"/>
                  </a:lnTo>
                  <a:cubicBezTo>
                    <a:pt x="4118" y="469"/>
                    <a:pt x="4223" y="365"/>
                    <a:pt x="4223" y="235"/>
                  </a:cubicBezTo>
                  <a:cubicBezTo>
                    <a:pt x="4223" y="105"/>
                    <a:pt x="4118" y="1"/>
                    <a:pt x="3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8"/>
            <p:cNvSpPr/>
            <p:nvPr/>
          </p:nvSpPr>
          <p:spPr>
            <a:xfrm>
              <a:off x="4130883" y="2482141"/>
              <a:ext cx="108594" cy="12060"/>
            </a:xfrm>
            <a:custGeom>
              <a:avLst/>
              <a:gdLst/>
              <a:ahLst/>
              <a:cxnLst/>
              <a:rect l="l" t="t" r="r" b="b"/>
              <a:pathLst>
                <a:path w="4223" h="469" extrusionOk="0">
                  <a:moveTo>
                    <a:pt x="314" y="0"/>
                  </a:moveTo>
                  <a:cubicBezTo>
                    <a:pt x="1" y="0"/>
                    <a:pt x="1" y="469"/>
                    <a:pt x="314" y="469"/>
                  </a:cubicBezTo>
                  <a:lnTo>
                    <a:pt x="3988" y="469"/>
                  </a:lnTo>
                  <a:cubicBezTo>
                    <a:pt x="4118" y="469"/>
                    <a:pt x="4223" y="364"/>
                    <a:pt x="4223" y="234"/>
                  </a:cubicBezTo>
                  <a:cubicBezTo>
                    <a:pt x="4223" y="105"/>
                    <a:pt x="4118" y="0"/>
                    <a:pt x="39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8"/>
            <p:cNvSpPr/>
            <p:nvPr/>
          </p:nvSpPr>
          <p:spPr>
            <a:xfrm>
              <a:off x="4130883" y="2506313"/>
              <a:ext cx="108594" cy="12060"/>
            </a:xfrm>
            <a:custGeom>
              <a:avLst/>
              <a:gdLst/>
              <a:ahLst/>
              <a:cxnLst/>
              <a:rect l="l" t="t" r="r" b="b"/>
              <a:pathLst>
                <a:path w="4223" h="469" extrusionOk="0">
                  <a:moveTo>
                    <a:pt x="3995" y="0"/>
                  </a:moveTo>
                  <a:cubicBezTo>
                    <a:pt x="3993" y="0"/>
                    <a:pt x="3990" y="0"/>
                    <a:pt x="3988" y="1"/>
                  </a:cubicBezTo>
                  <a:lnTo>
                    <a:pt x="314" y="1"/>
                  </a:lnTo>
                  <a:cubicBezTo>
                    <a:pt x="1" y="1"/>
                    <a:pt x="1" y="469"/>
                    <a:pt x="314" y="469"/>
                  </a:cubicBezTo>
                  <a:lnTo>
                    <a:pt x="3988" y="469"/>
                  </a:lnTo>
                  <a:cubicBezTo>
                    <a:pt x="4118" y="469"/>
                    <a:pt x="4223" y="364"/>
                    <a:pt x="4223" y="235"/>
                  </a:cubicBezTo>
                  <a:cubicBezTo>
                    <a:pt x="4223" y="107"/>
                    <a:pt x="4121" y="0"/>
                    <a:pt x="39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8"/>
            <p:cNvSpPr/>
            <p:nvPr/>
          </p:nvSpPr>
          <p:spPr>
            <a:xfrm>
              <a:off x="4130883" y="2530408"/>
              <a:ext cx="61356" cy="12060"/>
            </a:xfrm>
            <a:custGeom>
              <a:avLst/>
              <a:gdLst/>
              <a:ahLst/>
              <a:cxnLst/>
              <a:rect l="l" t="t" r="r" b="b"/>
              <a:pathLst>
                <a:path w="2386" h="469" extrusionOk="0">
                  <a:moveTo>
                    <a:pt x="314" y="0"/>
                  </a:moveTo>
                  <a:cubicBezTo>
                    <a:pt x="1" y="0"/>
                    <a:pt x="1" y="468"/>
                    <a:pt x="314" y="468"/>
                  </a:cubicBezTo>
                  <a:lnTo>
                    <a:pt x="2151" y="468"/>
                  </a:lnTo>
                  <a:cubicBezTo>
                    <a:pt x="2281" y="468"/>
                    <a:pt x="2385" y="364"/>
                    <a:pt x="2385" y="234"/>
                  </a:cubicBezTo>
                  <a:cubicBezTo>
                    <a:pt x="2385" y="105"/>
                    <a:pt x="2281" y="0"/>
                    <a:pt x="2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8"/>
            <p:cNvSpPr/>
            <p:nvPr/>
          </p:nvSpPr>
          <p:spPr>
            <a:xfrm>
              <a:off x="4132915" y="2554580"/>
              <a:ext cx="106666" cy="61536"/>
            </a:xfrm>
            <a:custGeom>
              <a:avLst/>
              <a:gdLst/>
              <a:ahLst/>
              <a:cxnLst/>
              <a:rect l="l" t="t" r="r" b="b"/>
              <a:pathLst>
                <a:path w="4148" h="2393" extrusionOk="0">
                  <a:moveTo>
                    <a:pt x="3675" y="469"/>
                  </a:moveTo>
                  <a:lnTo>
                    <a:pt x="3675" y="1924"/>
                  </a:lnTo>
                  <a:lnTo>
                    <a:pt x="469" y="1924"/>
                  </a:lnTo>
                  <a:lnTo>
                    <a:pt x="469" y="469"/>
                  </a:lnTo>
                  <a:close/>
                  <a:moveTo>
                    <a:pt x="3916" y="0"/>
                  </a:moveTo>
                  <a:cubicBezTo>
                    <a:pt x="3914" y="0"/>
                    <a:pt x="3911" y="0"/>
                    <a:pt x="3909" y="0"/>
                  </a:cubicBezTo>
                  <a:lnTo>
                    <a:pt x="235" y="0"/>
                  </a:lnTo>
                  <a:cubicBezTo>
                    <a:pt x="105" y="0"/>
                    <a:pt x="1" y="105"/>
                    <a:pt x="1" y="234"/>
                  </a:cubicBezTo>
                  <a:lnTo>
                    <a:pt x="1" y="2158"/>
                  </a:lnTo>
                  <a:cubicBezTo>
                    <a:pt x="1" y="2288"/>
                    <a:pt x="105" y="2392"/>
                    <a:pt x="235" y="2392"/>
                  </a:cubicBezTo>
                  <a:lnTo>
                    <a:pt x="3909" y="2392"/>
                  </a:lnTo>
                  <a:cubicBezTo>
                    <a:pt x="4039" y="2392"/>
                    <a:pt x="4144" y="2288"/>
                    <a:pt x="4144" y="2158"/>
                  </a:cubicBezTo>
                  <a:lnTo>
                    <a:pt x="4144" y="234"/>
                  </a:lnTo>
                  <a:cubicBezTo>
                    <a:pt x="4147" y="107"/>
                    <a:pt x="4043" y="0"/>
                    <a:pt x="39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8"/>
            <p:cNvSpPr/>
            <p:nvPr/>
          </p:nvSpPr>
          <p:spPr>
            <a:xfrm>
              <a:off x="4281702" y="2507522"/>
              <a:ext cx="108594" cy="12060"/>
            </a:xfrm>
            <a:custGeom>
              <a:avLst/>
              <a:gdLst/>
              <a:ahLst/>
              <a:cxnLst/>
              <a:rect l="l" t="t" r="r" b="b"/>
              <a:pathLst>
                <a:path w="4223" h="469" extrusionOk="0">
                  <a:moveTo>
                    <a:pt x="310" y="0"/>
                  </a:moveTo>
                  <a:cubicBezTo>
                    <a:pt x="0" y="0"/>
                    <a:pt x="0" y="469"/>
                    <a:pt x="310" y="469"/>
                  </a:cubicBezTo>
                  <a:lnTo>
                    <a:pt x="3988" y="469"/>
                  </a:lnTo>
                  <a:cubicBezTo>
                    <a:pt x="4114" y="469"/>
                    <a:pt x="4222" y="364"/>
                    <a:pt x="4222" y="235"/>
                  </a:cubicBezTo>
                  <a:cubicBezTo>
                    <a:pt x="4222" y="105"/>
                    <a:pt x="4114" y="0"/>
                    <a:pt x="39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8"/>
            <p:cNvSpPr/>
            <p:nvPr/>
          </p:nvSpPr>
          <p:spPr>
            <a:xfrm>
              <a:off x="4281702" y="2531591"/>
              <a:ext cx="108594" cy="12163"/>
            </a:xfrm>
            <a:custGeom>
              <a:avLst/>
              <a:gdLst/>
              <a:ahLst/>
              <a:cxnLst/>
              <a:rect l="l" t="t" r="r" b="b"/>
              <a:pathLst>
                <a:path w="4223" h="473" extrusionOk="0">
                  <a:moveTo>
                    <a:pt x="310" y="1"/>
                  </a:moveTo>
                  <a:cubicBezTo>
                    <a:pt x="0" y="1"/>
                    <a:pt x="0" y="473"/>
                    <a:pt x="310" y="473"/>
                  </a:cubicBezTo>
                  <a:lnTo>
                    <a:pt x="3988" y="473"/>
                  </a:lnTo>
                  <a:cubicBezTo>
                    <a:pt x="4114" y="473"/>
                    <a:pt x="4222" y="365"/>
                    <a:pt x="4222" y="239"/>
                  </a:cubicBezTo>
                  <a:cubicBezTo>
                    <a:pt x="4222" y="109"/>
                    <a:pt x="4114" y="1"/>
                    <a:pt x="3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8"/>
            <p:cNvSpPr/>
            <p:nvPr/>
          </p:nvSpPr>
          <p:spPr>
            <a:xfrm>
              <a:off x="4281702" y="2555789"/>
              <a:ext cx="108594" cy="12060"/>
            </a:xfrm>
            <a:custGeom>
              <a:avLst/>
              <a:gdLst/>
              <a:ahLst/>
              <a:cxnLst/>
              <a:rect l="l" t="t" r="r" b="b"/>
              <a:pathLst>
                <a:path w="4223" h="469" extrusionOk="0">
                  <a:moveTo>
                    <a:pt x="310" y="0"/>
                  </a:moveTo>
                  <a:cubicBezTo>
                    <a:pt x="0" y="0"/>
                    <a:pt x="0" y="468"/>
                    <a:pt x="310" y="468"/>
                  </a:cubicBezTo>
                  <a:lnTo>
                    <a:pt x="3988" y="468"/>
                  </a:lnTo>
                  <a:cubicBezTo>
                    <a:pt x="4114" y="468"/>
                    <a:pt x="4222" y="364"/>
                    <a:pt x="4222" y="234"/>
                  </a:cubicBezTo>
                  <a:cubicBezTo>
                    <a:pt x="4222" y="105"/>
                    <a:pt x="4114" y="0"/>
                    <a:pt x="39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8"/>
            <p:cNvSpPr/>
            <p:nvPr/>
          </p:nvSpPr>
          <p:spPr>
            <a:xfrm>
              <a:off x="4281702" y="2579858"/>
              <a:ext cx="108594" cy="12163"/>
            </a:xfrm>
            <a:custGeom>
              <a:avLst/>
              <a:gdLst/>
              <a:ahLst/>
              <a:cxnLst/>
              <a:rect l="l" t="t" r="r" b="b"/>
              <a:pathLst>
                <a:path w="4223" h="473" extrusionOk="0">
                  <a:moveTo>
                    <a:pt x="310" y="1"/>
                  </a:moveTo>
                  <a:cubicBezTo>
                    <a:pt x="0" y="1"/>
                    <a:pt x="0" y="469"/>
                    <a:pt x="310" y="473"/>
                  </a:cubicBezTo>
                  <a:lnTo>
                    <a:pt x="3988" y="473"/>
                  </a:lnTo>
                  <a:cubicBezTo>
                    <a:pt x="4114" y="473"/>
                    <a:pt x="4222" y="365"/>
                    <a:pt x="4222" y="235"/>
                  </a:cubicBezTo>
                  <a:cubicBezTo>
                    <a:pt x="4222" y="105"/>
                    <a:pt x="4114" y="1"/>
                    <a:pt x="3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8"/>
            <p:cNvSpPr/>
            <p:nvPr/>
          </p:nvSpPr>
          <p:spPr>
            <a:xfrm>
              <a:off x="4281702" y="2604030"/>
              <a:ext cx="61330" cy="12086"/>
            </a:xfrm>
            <a:custGeom>
              <a:avLst/>
              <a:gdLst/>
              <a:ahLst/>
              <a:cxnLst/>
              <a:rect l="l" t="t" r="r" b="b"/>
              <a:pathLst>
                <a:path w="2385" h="470" extrusionOk="0">
                  <a:moveTo>
                    <a:pt x="314" y="1"/>
                  </a:moveTo>
                  <a:cubicBezTo>
                    <a:pt x="0" y="1"/>
                    <a:pt x="0" y="469"/>
                    <a:pt x="314" y="469"/>
                  </a:cubicBezTo>
                  <a:lnTo>
                    <a:pt x="2151" y="469"/>
                  </a:lnTo>
                  <a:cubicBezTo>
                    <a:pt x="2280" y="469"/>
                    <a:pt x="2385" y="365"/>
                    <a:pt x="2385" y="235"/>
                  </a:cubicBezTo>
                  <a:cubicBezTo>
                    <a:pt x="2385" y="105"/>
                    <a:pt x="2280" y="1"/>
                    <a:pt x="21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8"/>
            <p:cNvSpPr/>
            <p:nvPr/>
          </p:nvSpPr>
          <p:spPr>
            <a:xfrm>
              <a:off x="4281702" y="2409779"/>
              <a:ext cx="108594" cy="85734"/>
            </a:xfrm>
            <a:custGeom>
              <a:avLst/>
              <a:gdLst/>
              <a:ahLst/>
              <a:cxnLst/>
              <a:rect l="l" t="t" r="r" b="b"/>
              <a:pathLst>
                <a:path w="4223" h="3334" extrusionOk="0">
                  <a:moveTo>
                    <a:pt x="1311" y="916"/>
                  </a:moveTo>
                  <a:cubicBezTo>
                    <a:pt x="1510" y="1121"/>
                    <a:pt x="1690" y="1384"/>
                    <a:pt x="1870" y="1665"/>
                  </a:cubicBezTo>
                  <a:cubicBezTo>
                    <a:pt x="1686" y="1950"/>
                    <a:pt x="1510" y="2209"/>
                    <a:pt x="1308" y="2418"/>
                  </a:cubicBezTo>
                  <a:lnTo>
                    <a:pt x="1311" y="916"/>
                  </a:lnTo>
                  <a:close/>
                  <a:moveTo>
                    <a:pt x="2990" y="916"/>
                  </a:moveTo>
                  <a:lnTo>
                    <a:pt x="2990" y="2418"/>
                  </a:lnTo>
                  <a:cubicBezTo>
                    <a:pt x="2788" y="2209"/>
                    <a:pt x="2612" y="1950"/>
                    <a:pt x="2428" y="1665"/>
                  </a:cubicBezTo>
                  <a:cubicBezTo>
                    <a:pt x="2612" y="1384"/>
                    <a:pt x="2788" y="1121"/>
                    <a:pt x="2990" y="916"/>
                  </a:cubicBezTo>
                  <a:close/>
                  <a:moveTo>
                    <a:pt x="333" y="1"/>
                  </a:moveTo>
                  <a:cubicBezTo>
                    <a:pt x="327" y="1"/>
                    <a:pt x="320" y="1"/>
                    <a:pt x="314" y="1"/>
                  </a:cubicBezTo>
                  <a:cubicBezTo>
                    <a:pt x="0" y="1"/>
                    <a:pt x="0" y="469"/>
                    <a:pt x="314" y="469"/>
                  </a:cubicBezTo>
                  <a:cubicBezTo>
                    <a:pt x="321" y="469"/>
                    <a:pt x="329" y="469"/>
                    <a:pt x="336" y="469"/>
                  </a:cubicBezTo>
                  <a:cubicBezTo>
                    <a:pt x="509" y="469"/>
                    <a:pt x="681" y="508"/>
                    <a:pt x="840" y="577"/>
                  </a:cubicBezTo>
                  <a:lnTo>
                    <a:pt x="840" y="2757"/>
                  </a:lnTo>
                  <a:cubicBezTo>
                    <a:pt x="674" y="2829"/>
                    <a:pt x="494" y="2865"/>
                    <a:pt x="314" y="2865"/>
                  </a:cubicBezTo>
                  <a:lnTo>
                    <a:pt x="314" y="2861"/>
                  </a:lnTo>
                  <a:cubicBezTo>
                    <a:pt x="0" y="2861"/>
                    <a:pt x="0" y="3333"/>
                    <a:pt x="314" y="3333"/>
                  </a:cubicBezTo>
                  <a:cubicBezTo>
                    <a:pt x="616" y="3333"/>
                    <a:pt x="912" y="3257"/>
                    <a:pt x="1175" y="3106"/>
                  </a:cubicBezTo>
                  <a:cubicBezTo>
                    <a:pt x="1189" y="3103"/>
                    <a:pt x="1200" y="3095"/>
                    <a:pt x="1211" y="3088"/>
                  </a:cubicBezTo>
                  <a:cubicBezTo>
                    <a:pt x="1603" y="2850"/>
                    <a:pt x="1895" y="2476"/>
                    <a:pt x="2151" y="2097"/>
                  </a:cubicBezTo>
                  <a:cubicBezTo>
                    <a:pt x="2407" y="2479"/>
                    <a:pt x="2698" y="2854"/>
                    <a:pt x="3091" y="3088"/>
                  </a:cubicBezTo>
                  <a:cubicBezTo>
                    <a:pt x="3102" y="3095"/>
                    <a:pt x="3113" y="3103"/>
                    <a:pt x="3127" y="3106"/>
                  </a:cubicBezTo>
                  <a:cubicBezTo>
                    <a:pt x="3380" y="3254"/>
                    <a:pt x="3672" y="3330"/>
                    <a:pt x="3967" y="3330"/>
                  </a:cubicBezTo>
                  <a:cubicBezTo>
                    <a:pt x="3974" y="3330"/>
                    <a:pt x="3981" y="3330"/>
                    <a:pt x="3988" y="3329"/>
                  </a:cubicBezTo>
                  <a:cubicBezTo>
                    <a:pt x="4118" y="3329"/>
                    <a:pt x="4222" y="3225"/>
                    <a:pt x="4222" y="3095"/>
                  </a:cubicBezTo>
                  <a:cubicBezTo>
                    <a:pt x="4222" y="2966"/>
                    <a:pt x="4118" y="2861"/>
                    <a:pt x="3988" y="2861"/>
                  </a:cubicBezTo>
                  <a:cubicBezTo>
                    <a:pt x="3980" y="2861"/>
                    <a:pt x="3973" y="2861"/>
                    <a:pt x="3965" y="2861"/>
                  </a:cubicBezTo>
                  <a:cubicBezTo>
                    <a:pt x="3789" y="2861"/>
                    <a:pt x="3617" y="2822"/>
                    <a:pt x="3458" y="2753"/>
                  </a:cubicBezTo>
                  <a:lnTo>
                    <a:pt x="3458" y="577"/>
                  </a:lnTo>
                  <a:cubicBezTo>
                    <a:pt x="3617" y="508"/>
                    <a:pt x="3789" y="469"/>
                    <a:pt x="3965" y="469"/>
                  </a:cubicBezTo>
                  <a:cubicBezTo>
                    <a:pt x="3973" y="469"/>
                    <a:pt x="3980" y="469"/>
                    <a:pt x="3988" y="469"/>
                  </a:cubicBezTo>
                  <a:cubicBezTo>
                    <a:pt x="4118" y="469"/>
                    <a:pt x="4222" y="365"/>
                    <a:pt x="4222" y="235"/>
                  </a:cubicBezTo>
                  <a:cubicBezTo>
                    <a:pt x="4222" y="105"/>
                    <a:pt x="4118" y="1"/>
                    <a:pt x="3988" y="1"/>
                  </a:cubicBezTo>
                  <a:cubicBezTo>
                    <a:pt x="3981" y="1"/>
                    <a:pt x="3975" y="1"/>
                    <a:pt x="3968" y="1"/>
                  </a:cubicBezTo>
                  <a:cubicBezTo>
                    <a:pt x="3672" y="1"/>
                    <a:pt x="3381" y="80"/>
                    <a:pt x="3127" y="224"/>
                  </a:cubicBezTo>
                  <a:cubicBezTo>
                    <a:pt x="3113" y="231"/>
                    <a:pt x="3102" y="239"/>
                    <a:pt x="3091" y="246"/>
                  </a:cubicBezTo>
                  <a:cubicBezTo>
                    <a:pt x="2698" y="480"/>
                    <a:pt x="2407" y="855"/>
                    <a:pt x="2151" y="1237"/>
                  </a:cubicBezTo>
                  <a:cubicBezTo>
                    <a:pt x="1891" y="851"/>
                    <a:pt x="1603" y="476"/>
                    <a:pt x="1211" y="246"/>
                  </a:cubicBezTo>
                  <a:cubicBezTo>
                    <a:pt x="1200" y="239"/>
                    <a:pt x="1185" y="231"/>
                    <a:pt x="1175" y="224"/>
                  </a:cubicBezTo>
                  <a:cubicBezTo>
                    <a:pt x="917" y="80"/>
                    <a:pt x="626" y="1"/>
                    <a:pt x="3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48"/>
          <p:cNvGrpSpPr/>
          <p:nvPr/>
        </p:nvGrpSpPr>
        <p:grpSpPr>
          <a:xfrm>
            <a:off x="6639690" y="2908804"/>
            <a:ext cx="329692" cy="377959"/>
            <a:chOff x="6639690" y="2908804"/>
            <a:chExt cx="329692" cy="377959"/>
          </a:xfrm>
        </p:grpSpPr>
        <p:sp>
          <p:nvSpPr>
            <p:cNvPr id="1669" name="Google Shape;1669;p48"/>
            <p:cNvSpPr/>
            <p:nvPr/>
          </p:nvSpPr>
          <p:spPr>
            <a:xfrm>
              <a:off x="6810489" y="3193289"/>
              <a:ext cx="61356" cy="61330"/>
            </a:xfrm>
            <a:custGeom>
              <a:avLst/>
              <a:gdLst/>
              <a:ahLst/>
              <a:cxnLst/>
              <a:rect l="l" t="t" r="r" b="b"/>
              <a:pathLst>
                <a:path w="2386" h="2385" extrusionOk="0">
                  <a:moveTo>
                    <a:pt x="1921" y="472"/>
                  </a:moveTo>
                  <a:lnTo>
                    <a:pt x="1921" y="1920"/>
                  </a:lnTo>
                  <a:lnTo>
                    <a:pt x="473" y="1920"/>
                  </a:lnTo>
                  <a:lnTo>
                    <a:pt x="473" y="472"/>
                  </a:lnTo>
                  <a:close/>
                  <a:moveTo>
                    <a:pt x="238" y="0"/>
                  </a:moveTo>
                  <a:cubicBezTo>
                    <a:pt x="109" y="0"/>
                    <a:pt x="1" y="108"/>
                    <a:pt x="1" y="238"/>
                  </a:cubicBezTo>
                  <a:lnTo>
                    <a:pt x="1" y="2151"/>
                  </a:lnTo>
                  <a:cubicBezTo>
                    <a:pt x="1" y="2280"/>
                    <a:pt x="109" y="2385"/>
                    <a:pt x="238" y="2385"/>
                  </a:cubicBezTo>
                  <a:lnTo>
                    <a:pt x="2151" y="2385"/>
                  </a:lnTo>
                  <a:cubicBezTo>
                    <a:pt x="2281" y="2385"/>
                    <a:pt x="2385" y="2280"/>
                    <a:pt x="2385" y="2151"/>
                  </a:cubicBezTo>
                  <a:lnTo>
                    <a:pt x="2385" y="238"/>
                  </a:lnTo>
                  <a:cubicBezTo>
                    <a:pt x="2385" y="108"/>
                    <a:pt x="2281" y="0"/>
                    <a:pt x="2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8"/>
            <p:cNvSpPr/>
            <p:nvPr/>
          </p:nvSpPr>
          <p:spPr>
            <a:xfrm>
              <a:off x="6737124" y="3193289"/>
              <a:ext cx="61356" cy="61330"/>
            </a:xfrm>
            <a:custGeom>
              <a:avLst/>
              <a:gdLst/>
              <a:ahLst/>
              <a:cxnLst/>
              <a:rect l="l" t="t" r="r" b="b"/>
              <a:pathLst>
                <a:path w="2386" h="2385" extrusionOk="0">
                  <a:moveTo>
                    <a:pt x="1917" y="472"/>
                  </a:moveTo>
                  <a:lnTo>
                    <a:pt x="1917" y="1920"/>
                  </a:lnTo>
                  <a:lnTo>
                    <a:pt x="473" y="1920"/>
                  </a:lnTo>
                  <a:lnTo>
                    <a:pt x="473" y="472"/>
                  </a:lnTo>
                  <a:close/>
                  <a:moveTo>
                    <a:pt x="235" y="0"/>
                  </a:moveTo>
                  <a:cubicBezTo>
                    <a:pt x="105" y="0"/>
                    <a:pt x="1" y="108"/>
                    <a:pt x="1" y="238"/>
                  </a:cubicBezTo>
                  <a:lnTo>
                    <a:pt x="1" y="2151"/>
                  </a:lnTo>
                  <a:cubicBezTo>
                    <a:pt x="1" y="2280"/>
                    <a:pt x="105" y="2385"/>
                    <a:pt x="235" y="2385"/>
                  </a:cubicBezTo>
                  <a:lnTo>
                    <a:pt x="2151" y="2385"/>
                  </a:lnTo>
                  <a:cubicBezTo>
                    <a:pt x="2281" y="2385"/>
                    <a:pt x="2385" y="2280"/>
                    <a:pt x="2385" y="2151"/>
                  </a:cubicBezTo>
                  <a:lnTo>
                    <a:pt x="2385" y="238"/>
                  </a:lnTo>
                  <a:cubicBezTo>
                    <a:pt x="2385" y="108"/>
                    <a:pt x="2281" y="0"/>
                    <a:pt x="2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8"/>
            <p:cNvSpPr/>
            <p:nvPr/>
          </p:nvSpPr>
          <p:spPr>
            <a:xfrm>
              <a:off x="6737124" y="3119924"/>
              <a:ext cx="61433" cy="61330"/>
            </a:xfrm>
            <a:custGeom>
              <a:avLst/>
              <a:gdLst/>
              <a:ahLst/>
              <a:cxnLst/>
              <a:rect l="l" t="t" r="r" b="b"/>
              <a:pathLst>
                <a:path w="2389" h="2385" extrusionOk="0">
                  <a:moveTo>
                    <a:pt x="1917" y="468"/>
                  </a:moveTo>
                  <a:lnTo>
                    <a:pt x="1917" y="1913"/>
                  </a:lnTo>
                  <a:lnTo>
                    <a:pt x="473" y="1913"/>
                  </a:lnTo>
                  <a:lnTo>
                    <a:pt x="473" y="468"/>
                  </a:lnTo>
                  <a:close/>
                  <a:moveTo>
                    <a:pt x="2158" y="0"/>
                  </a:moveTo>
                  <a:cubicBezTo>
                    <a:pt x="2155" y="0"/>
                    <a:pt x="2153" y="0"/>
                    <a:pt x="2151" y="0"/>
                  </a:cubicBezTo>
                  <a:lnTo>
                    <a:pt x="235" y="0"/>
                  </a:lnTo>
                  <a:cubicBezTo>
                    <a:pt x="105" y="0"/>
                    <a:pt x="1" y="105"/>
                    <a:pt x="1" y="234"/>
                  </a:cubicBezTo>
                  <a:lnTo>
                    <a:pt x="1" y="2151"/>
                  </a:lnTo>
                  <a:cubicBezTo>
                    <a:pt x="1" y="2280"/>
                    <a:pt x="105" y="2385"/>
                    <a:pt x="235" y="2385"/>
                  </a:cubicBezTo>
                  <a:lnTo>
                    <a:pt x="2151" y="2385"/>
                  </a:lnTo>
                  <a:cubicBezTo>
                    <a:pt x="2281" y="2385"/>
                    <a:pt x="2385" y="2280"/>
                    <a:pt x="2385" y="2151"/>
                  </a:cubicBezTo>
                  <a:lnTo>
                    <a:pt x="2385" y="234"/>
                  </a:lnTo>
                  <a:cubicBezTo>
                    <a:pt x="2389" y="107"/>
                    <a:pt x="2284" y="0"/>
                    <a:pt x="21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8"/>
            <p:cNvSpPr/>
            <p:nvPr/>
          </p:nvSpPr>
          <p:spPr>
            <a:xfrm>
              <a:off x="6663759" y="3193289"/>
              <a:ext cx="61356" cy="61330"/>
            </a:xfrm>
            <a:custGeom>
              <a:avLst/>
              <a:gdLst/>
              <a:ahLst/>
              <a:cxnLst/>
              <a:rect l="l" t="t" r="r" b="b"/>
              <a:pathLst>
                <a:path w="2386" h="2385" extrusionOk="0">
                  <a:moveTo>
                    <a:pt x="1917" y="472"/>
                  </a:moveTo>
                  <a:lnTo>
                    <a:pt x="1917" y="1920"/>
                  </a:lnTo>
                  <a:lnTo>
                    <a:pt x="469" y="1920"/>
                  </a:lnTo>
                  <a:lnTo>
                    <a:pt x="469" y="472"/>
                  </a:lnTo>
                  <a:close/>
                  <a:moveTo>
                    <a:pt x="235" y="0"/>
                  </a:moveTo>
                  <a:cubicBezTo>
                    <a:pt x="105" y="0"/>
                    <a:pt x="1" y="108"/>
                    <a:pt x="1" y="238"/>
                  </a:cubicBezTo>
                  <a:lnTo>
                    <a:pt x="1" y="2151"/>
                  </a:lnTo>
                  <a:cubicBezTo>
                    <a:pt x="1" y="2280"/>
                    <a:pt x="105" y="2385"/>
                    <a:pt x="235" y="2385"/>
                  </a:cubicBezTo>
                  <a:lnTo>
                    <a:pt x="2151" y="2385"/>
                  </a:lnTo>
                  <a:cubicBezTo>
                    <a:pt x="2281" y="2385"/>
                    <a:pt x="2385" y="2280"/>
                    <a:pt x="2385" y="2151"/>
                  </a:cubicBezTo>
                  <a:lnTo>
                    <a:pt x="2385" y="238"/>
                  </a:lnTo>
                  <a:cubicBezTo>
                    <a:pt x="2385" y="108"/>
                    <a:pt x="2281" y="0"/>
                    <a:pt x="2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8"/>
            <p:cNvSpPr/>
            <p:nvPr/>
          </p:nvSpPr>
          <p:spPr>
            <a:xfrm>
              <a:off x="6883854" y="3071657"/>
              <a:ext cx="61356" cy="36232"/>
            </a:xfrm>
            <a:custGeom>
              <a:avLst/>
              <a:gdLst/>
              <a:ahLst/>
              <a:cxnLst/>
              <a:rect l="l" t="t" r="r" b="b"/>
              <a:pathLst>
                <a:path w="2386" h="1409" extrusionOk="0">
                  <a:moveTo>
                    <a:pt x="1917" y="469"/>
                  </a:moveTo>
                  <a:lnTo>
                    <a:pt x="1917" y="941"/>
                  </a:lnTo>
                  <a:lnTo>
                    <a:pt x="473" y="941"/>
                  </a:lnTo>
                  <a:lnTo>
                    <a:pt x="473" y="469"/>
                  </a:lnTo>
                  <a:close/>
                  <a:moveTo>
                    <a:pt x="239" y="0"/>
                  </a:moveTo>
                  <a:cubicBezTo>
                    <a:pt x="109" y="0"/>
                    <a:pt x="1" y="105"/>
                    <a:pt x="1" y="235"/>
                  </a:cubicBezTo>
                  <a:lnTo>
                    <a:pt x="1" y="1175"/>
                  </a:lnTo>
                  <a:cubicBezTo>
                    <a:pt x="1" y="1304"/>
                    <a:pt x="109" y="1409"/>
                    <a:pt x="239" y="1409"/>
                  </a:cubicBezTo>
                  <a:lnTo>
                    <a:pt x="2151" y="1409"/>
                  </a:lnTo>
                  <a:cubicBezTo>
                    <a:pt x="2281" y="1409"/>
                    <a:pt x="2386" y="1304"/>
                    <a:pt x="2386" y="1175"/>
                  </a:cubicBezTo>
                  <a:lnTo>
                    <a:pt x="2386" y="235"/>
                  </a:lnTo>
                  <a:cubicBezTo>
                    <a:pt x="2386" y="105"/>
                    <a:pt x="2281" y="0"/>
                    <a:pt x="2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8"/>
            <p:cNvSpPr/>
            <p:nvPr/>
          </p:nvSpPr>
          <p:spPr>
            <a:xfrm>
              <a:off x="6810489" y="3119924"/>
              <a:ext cx="61459" cy="61330"/>
            </a:xfrm>
            <a:custGeom>
              <a:avLst/>
              <a:gdLst/>
              <a:ahLst/>
              <a:cxnLst/>
              <a:rect l="l" t="t" r="r" b="b"/>
              <a:pathLst>
                <a:path w="2390" h="2385" extrusionOk="0">
                  <a:moveTo>
                    <a:pt x="1921" y="468"/>
                  </a:moveTo>
                  <a:lnTo>
                    <a:pt x="1921" y="1917"/>
                  </a:lnTo>
                  <a:lnTo>
                    <a:pt x="473" y="1917"/>
                  </a:lnTo>
                  <a:lnTo>
                    <a:pt x="473" y="468"/>
                  </a:lnTo>
                  <a:close/>
                  <a:moveTo>
                    <a:pt x="2158" y="0"/>
                  </a:moveTo>
                  <a:cubicBezTo>
                    <a:pt x="2156" y="0"/>
                    <a:pt x="2153" y="0"/>
                    <a:pt x="2151" y="0"/>
                  </a:cubicBezTo>
                  <a:lnTo>
                    <a:pt x="238" y="0"/>
                  </a:lnTo>
                  <a:cubicBezTo>
                    <a:pt x="109" y="0"/>
                    <a:pt x="1" y="105"/>
                    <a:pt x="1" y="234"/>
                  </a:cubicBezTo>
                  <a:lnTo>
                    <a:pt x="1" y="2151"/>
                  </a:lnTo>
                  <a:cubicBezTo>
                    <a:pt x="1" y="2280"/>
                    <a:pt x="109" y="2385"/>
                    <a:pt x="238" y="2385"/>
                  </a:cubicBezTo>
                  <a:lnTo>
                    <a:pt x="2151" y="2385"/>
                  </a:lnTo>
                  <a:cubicBezTo>
                    <a:pt x="2281" y="2385"/>
                    <a:pt x="2385" y="2280"/>
                    <a:pt x="2385" y="2151"/>
                  </a:cubicBezTo>
                  <a:lnTo>
                    <a:pt x="2385" y="234"/>
                  </a:lnTo>
                  <a:cubicBezTo>
                    <a:pt x="2389" y="107"/>
                    <a:pt x="2288" y="0"/>
                    <a:pt x="21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8"/>
            <p:cNvSpPr/>
            <p:nvPr/>
          </p:nvSpPr>
          <p:spPr>
            <a:xfrm>
              <a:off x="6663759" y="3119924"/>
              <a:ext cx="61356" cy="61330"/>
            </a:xfrm>
            <a:custGeom>
              <a:avLst/>
              <a:gdLst/>
              <a:ahLst/>
              <a:cxnLst/>
              <a:rect l="l" t="t" r="r" b="b"/>
              <a:pathLst>
                <a:path w="2386" h="2385" extrusionOk="0">
                  <a:moveTo>
                    <a:pt x="1917" y="468"/>
                  </a:moveTo>
                  <a:lnTo>
                    <a:pt x="1917" y="1913"/>
                  </a:lnTo>
                  <a:lnTo>
                    <a:pt x="469" y="1913"/>
                  </a:lnTo>
                  <a:lnTo>
                    <a:pt x="469" y="468"/>
                  </a:lnTo>
                  <a:close/>
                  <a:moveTo>
                    <a:pt x="229" y="0"/>
                  </a:moveTo>
                  <a:cubicBezTo>
                    <a:pt x="102" y="0"/>
                    <a:pt x="1" y="107"/>
                    <a:pt x="1" y="234"/>
                  </a:cubicBezTo>
                  <a:lnTo>
                    <a:pt x="1" y="2151"/>
                  </a:lnTo>
                  <a:cubicBezTo>
                    <a:pt x="1" y="2280"/>
                    <a:pt x="105" y="2385"/>
                    <a:pt x="235" y="2385"/>
                  </a:cubicBezTo>
                  <a:lnTo>
                    <a:pt x="2151" y="2385"/>
                  </a:lnTo>
                  <a:cubicBezTo>
                    <a:pt x="2281" y="2385"/>
                    <a:pt x="2385" y="2280"/>
                    <a:pt x="2385" y="2151"/>
                  </a:cubicBezTo>
                  <a:lnTo>
                    <a:pt x="2385" y="234"/>
                  </a:lnTo>
                  <a:cubicBezTo>
                    <a:pt x="2385" y="107"/>
                    <a:pt x="2284" y="0"/>
                    <a:pt x="2158" y="0"/>
                  </a:cubicBezTo>
                  <a:cubicBezTo>
                    <a:pt x="2155" y="0"/>
                    <a:pt x="2153" y="0"/>
                    <a:pt x="2151" y="0"/>
                  </a:cubicBezTo>
                  <a:lnTo>
                    <a:pt x="235" y="0"/>
                  </a:lnTo>
                  <a:cubicBezTo>
                    <a:pt x="233" y="0"/>
                    <a:pt x="231" y="0"/>
                    <a:pt x="2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8"/>
            <p:cNvSpPr/>
            <p:nvPr/>
          </p:nvSpPr>
          <p:spPr>
            <a:xfrm>
              <a:off x="6810489" y="3071657"/>
              <a:ext cx="61356" cy="36232"/>
            </a:xfrm>
            <a:custGeom>
              <a:avLst/>
              <a:gdLst/>
              <a:ahLst/>
              <a:cxnLst/>
              <a:rect l="l" t="t" r="r" b="b"/>
              <a:pathLst>
                <a:path w="2386" h="1409" extrusionOk="0">
                  <a:moveTo>
                    <a:pt x="1921" y="469"/>
                  </a:moveTo>
                  <a:lnTo>
                    <a:pt x="1921" y="941"/>
                  </a:lnTo>
                  <a:lnTo>
                    <a:pt x="473" y="941"/>
                  </a:lnTo>
                  <a:lnTo>
                    <a:pt x="473" y="469"/>
                  </a:lnTo>
                  <a:close/>
                  <a:moveTo>
                    <a:pt x="238" y="0"/>
                  </a:moveTo>
                  <a:cubicBezTo>
                    <a:pt x="109" y="0"/>
                    <a:pt x="1" y="105"/>
                    <a:pt x="1" y="235"/>
                  </a:cubicBezTo>
                  <a:lnTo>
                    <a:pt x="1" y="1175"/>
                  </a:lnTo>
                  <a:cubicBezTo>
                    <a:pt x="1" y="1304"/>
                    <a:pt x="109" y="1409"/>
                    <a:pt x="238" y="1409"/>
                  </a:cubicBezTo>
                  <a:lnTo>
                    <a:pt x="2151" y="1409"/>
                  </a:lnTo>
                  <a:cubicBezTo>
                    <a:pt x="2281" y="1409"/>
                    <a:pt x="2385" y="1304"/>
                    <a:pt x="2385" y="1175"/>
                  </a:cubicBezTo>
                  <a:lnTo>
                    <a:pt x="2385" y="235"/>
                  </a:lnTo>
                  <a:cubicBezTo>
                    <a:pt x="2385" y="105"/>
                    <a:pt x="2281" y="0"/>
                    <a:pt x="2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8"/>
            <p:cNvSpPr/>
            <p:nvPr/>
          </p:nvSpPr>
          <p:spPr>
            <a:xfrm>
              <a:off x="6639690" y="2908804"/>
              <a:ext cx="329692" cy="377959"/>
            </a:xfrm>
            <a:custGeom>
              <a:avLst/>
              <a:gdLst/>
              <a:ahLst/>
              <a:cxnLst/>
              <a:rect l="l" t="t" r="r" b="b"/>
              <a:pathLst>
                <a:path w="12821" h="14698" extrusionOk="0">
                  <a:moveTo>
                    <a:pt x="11650" y="469"/>
                  </a:moveTo>
                  <a:cubicBezTo>
                    <a:pt x="12035" y="469"/>
                    <a:pt x="12352" y="786"/>
                    <a:pt x="12352" y="1175"/>
                  </a:cubicBezTo>
                  <a:lnTo>
                    <a:pt x="12352" y="13527"/>
                  </a:lnTo>
                  <a:cubicBezTo>
                    <a:pt x="12352" y="13916"/>
                    <a:pt x="12035" y="14230"/>
                    <a:pt x="11650" y="14233"/>
                  </a:cubicBezTo>
                  <a:lnTo>
                    <a:pt x="1171" y="14233"/>
                  </a:lnTo>
                  <a:cubicBezTo>
                    <a:pt x="782" y="14230"/>
                    <a:pt x="468" y="13916"/>
                    <a:pt x="468" y="13527"/>
                  </a:cubicBezTo>
                  <a:lnTo>
                    <a:pt x="468" y="1175"/>
                  </a:lnTo>
                  <a:cubicBezTo>
                    <a:pt x="468" y="786"/>
                    <a:pt x="782" y="469"/>
                    <a:pt x="1171" y="469"/>
                  </a:cubicBezTo>
                  <a:close/>
                  <a:moveTo>
                    <a:pt x="1171" y="1"/>
                  </a:moveTo>
                  <a:cubicBezTo>
                    <a:pt x="526" y="4"/>
                    <a:pt x="4" y="526"/>
                    <a:pt x="0" y="1171"/>
                  </a:cubicBezTo>
                  <a:lnTo>
                    <a:pt x="0" y="13527"/>
                  </a:lnTo>
                  <a:cubicBezTo>
                    <a:pt x="4" y="14172"/>
                    <a:pt x="526" y="14698"/>
                    <a:pt x="1171" y="14698"/>
                  </a:cubicBezTo>
                  <a:lnTo>
                    <a:pt x="11650" y="14698"/>
                  </a:lnTo>
                  <a:cubicBezTo>
                    <a:pt x="12295" y="14698"/>
                    <a:pt x="12817" y="14172"/>
                    <a:pt x="12821" y="13527"/>
                  </a:cubicBezTo>
                  <a:lnTo>
                    <a:pt x="12821" y="1175"/>
                  </a:lnTo>
                  <a:cubicBezTo>
                    <a:pt x="12817" y="526"/>
                    <a:pt x="12295" y="4"/>
                    <a:pt x="116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8"/>
            <p:cNvSpPr/>
            <p:nvPr/>
          </p:nvSpPr>
          <p:spPr>
            <a:xfrm>
              <a:off x="6883854" y="3119924"/>
              <a:ext cx="61459" cy="134695"/>
            </a:xfrm>
            <a:custGeom>
              <a:avLst/>
              <a:gdLst/>
              <a:ahLst/>
              <a:cxnLst/>
              <a:rect l="l" t="t" r="r" b="b"/>
              <a:pathLst>
                <a:path w="2390" h="5238" extrusionOk="0">
                  <a:moveTo>
                    <a:pt x="239" y="0"/>
                  </a:moveTo>
                  <a:cubicBezTo>
                    <a:pt x="109" y="0"/>
                    <a:pt x="1" y="105"/>
                    <a:pt x="1" y="234"/>
                  </a:cubicBezTo>
                  <a:lnTo>
                    <a:pt x="1" y="5004"/>
                  </a:lnTo>
                  <a:cubicBezTo>
                    <a:pt x="1" y="5133"/>
                    <a:pt x="109" y="5238"/>
                    <a:pt x="239" y="5238"/>
                  </a:cubicBezTo>
                  <a:lnTo>
                    <a:pt x="2151" y="5238"/>
                  </a:lnTo>
                  <a:cubicBezTo>
                    <a:pt x="2281" y="5238"/>
                    <a:pt x="2386" y="5133"/>
                    <a:pt x="2386" y="5004"/>
                  </a:cubicBezTo>
                  <a:lnTo>
                    <a:pt x="2386" y="2111"/>
                  </a:lnTo>
                  <a:cubicBezTo>
                    <a:pt x="2386" y="1954"/>
                    <a:pt x="2268" y="1876"/>
                    <a:pt x="2151" y="1876"/>
                  </a:cubicBezTo>
                  <a:cubicBezTo>
                    <a:pt x="2034" y="1876"/>
                    <a:pt x="1917" y="1954"/>
                    <a:pt x="1917" y="2111"/>
                  </a:cubicBezTo>
                  <a:lnTo>
                    <a:pt x="1917" y="4770"/>
                  </a:lnTo>
                  <a:lnTo>
                    <a:pt x="473" y="4770"/>
                  </a:lnTo>
                  <a:lnTo>
                    <a:pt x="473" y="468"/>
                  </a:lnTo>
                  <a:lnTo>
                    <a:pt x="1917" y="468"/>
                  </a:lnTo>
                  <a:lnTo>
                    <a:pt x="1917" y="1171"/>
                  </a:lnTo>
                  <a:cubicBezTo>
                    <a:pt x="1917" y="1301"/>
                    <a:pt x="2022" y="1405"/>
                    <a:pt x="2151" y="1405"/>
                  </a:cubicBezTo>
                  <a:cubicBezTo>
                    <a:pt x="2281" y="1405"/>
                    <a:pt x="2386" y="1301"/>
                    <a:pt x="2386" y="1171"/>
                  </a:cubicBezTo>
                  <a:lnTo>
                    <a:pt x="2386" y="234"/>
                  </a:lnTo>
                  <a:cubicBezTo>
                    <a:pt x="2389" y="105"/>
                    <a:pt x="2285" y="0"/>
                    <a:pt x="2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8"/>
            <p:cNvSpPr/>
            <p:nvPr/>
          </p:nvSpPr>
          <p:spPr>
            <a:xfrm>
              <a:off x="6663759" y="2940948"/>
              <a:ext cx="281554" cy="110626"/>
            </a:xfrm>
            <a:custGeom>
              <a:avLst/>
              <a:gdLst/>
              <a:ahLst/>
              <a:cxnLst/>
              <a:rect l="l" t="t" r="r" b="b"/>
              <a:pathLst>
                <a:path w="10949" h="4302" extrusionOk="0">
                  <a:moveTo>
                    <a:pt x="235" y="1"/>
                  </a:moveTo>
                  <a:cubicBezTo>
                    <a:pt x="105" y="1"/>
                    <a:pt x="1" y="105"/>
                    <a:pt x="1" y="235"/>
                  </a:cubicBezTo>
                  <a:lnTo>
                    <a:pt x="1" y="4068"/>
                  </a:lnTo>
                  <a:cubicBezTo>
                    <a:pt x="1" y="4197"/>
                    <a:pt x="105" y="4302"/>
                    <a:pt x="235" y="4302"/>
                  </a:cubicBezTo>
                  <a:lnTo>
                    <a:pt x="2151" y="4302"/>
                  </a:lnTo>
                  <a:cubicBezTo>
                    <a:pt x="2281" y="4302"/>
                    <a:pt x="2385" y="4197"/>
                    <a:pt x="2385" y="4068"/>
                  </a:cubicBezTo>
                  <a:cubicBezTo>
                    <a:pt x="2385" y="3938"/>
                    <a:pt x="2281" y="3833"/>
                    <a:pt x="2151" y="3833"/>
                  </a:cubicBezTo>
                  <a:lnTo>
                    <a:pt x="469" y="3833"/>
                  </a:lnTo>
                  <a:lnTo>
                    <a:pt x="469" y="469"/>
                  </a:lnTo>
                  <a:lnTo>
                    <a:pt x="10480" y="469"/>
                  </a:lnTo>
                  <a:lnTo>
                    <a:pt x="10480" y="3833"/>
                  </a:lnTo>
                  <a:lnTo>
                    <a:pt x="3088" y="3833"/>
                  </a:lnTo>
                  <a:cubicBezTo>
                    <a:pt x="2778" y="3833"/>
                    <a:pt x="2778" y="4302"/>
                    <a:pt x="3088" y="4302"/>
                  </a:cubicBezTo>
                  <a:lnTo>
                    <a:pt x="10714" y="4302"/>
                  </a:lnTo>
                  <a:cubicBezTo>
                    <a:pt x="10844" y="4302"/>
                    <a:pt x="10948" y="4197"/>
                    <a:pt x="10948" y="4068"/>
                  </a:cubicBezTo>
                  <a:lnTo>
                    <a:pt x="10948" y="235"/>
                  </a:lnTo>
                  <a:cubicBezTo>
                    <a:pt x="10948" y="105"/>
                    <a:pt x="10844" y="1"/>
                    <a:pt x="10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8"/>
            <p:cNvSpPr/>
            <p:nvPr/>
          </p:nvSpPr>
          <p:spPr>
            <a:xfrm>
              <a:off x="6882928" y="2965120"/>
              <a:ext cx="38187" cy="12086"/>
            </a:xfrm>
            <a:custGeom>
              <a:avLst/>
              <a:gdLst/>
              <a:ahLst/>
              <a:cxnLst/>
              <a:rect l="l" t="t" r="r" b="b"/>
              <a:pathLst>
                <a:path w="1485" h="470" extrusionOk="0">
                  <a:moveTo>
                    <a:pt x="314" y="1"/>
                  </a:moveTo>
                  <a:cubicBezTo>
                    <a:pt x="1" y="1"/>
                    <a:pt x="1" y="469"/>
                    <a:pt x="314" y="469"/>
                  </a:cubicBezTo>
                  <a:lnTo>
                    <a:pt x="1251" y="469"/>
                  </a:lnTo>
                  <a:cubicBezTo>
                    <a:pt x="1380" y="469"/>
                    <a:pt x="1485" y="365"/>
                    <a:pt x="1485" y="235"/>
                  </a:cubicBezTo>
                  <a:cubicBezTo>
                    <a:pt x="1485" y="105"/>
                    <a:pt x="1380" y="1"/>
                    <a:pt x="12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8"/>
            <p:cNvSpPr/>
            <p:nvPr/>
          </p:nvSpPr>
          <p:spPr>
            <a:xfrm>
              <a:off x="6882928" y="3013387"/>
              <a:ext cx="38187" cy="12060"/>
            </a:xfrm>
            <a:custGeom>
              <a:avLst/>
              <a:gdLst/>
              <a:ahLst/>
              <a:cxnLst/>
              <a:rect l="l" t="t" r="r" b="b"/>
              <a:pathLst>
                <a:path w="1485" h="469" extrusionOk="0">
                  <a:moveTo>
                    <a:pt x="314" y="1"/>
                  </a:moveTo>
                  <a:cubicBezTo>
                    <a:pt x="1" y="1"/>
                    <a:pt x="1" y="469"/>
                    <a:pt x="314" y="469"/>
                  </a:cubicBezTo>
                  <a:lnTo>
                    <a:pt x="1251" y="469"/>
                  </a:lnTo>
                  <a:cubicBezTo>
                    <a:pt x="1380" y="469"/>
                    <a:pt x="1485" y="364"/>
                    <a:pt x="1485" y="235"/>
                  </a:cubicBezTo>
                  <a:cubicBezTo>
                    <a:pt x="1485" y="105"/>
                    <a:pt x="1380" y="1"/>
                    <a:pt x="12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8"/>
            <p:cNvSpPr/>
            <p:nvPr/>
          </p:nvSpPr>
          <p:spPr>
            <a:xfrm>
              <a:off x="6884985" y="2981218"/>
              <a:ext cx="12060" cy="28132"/>
            </a:xfrm>
            <a:custGeom>
              <a:avLst/>
              <a:gdLst/>
              <a:ahLst/>
              <a:cxnLst/>
              <a:rect l="l" t="t" r="r" b="b"/>
              <a:pathLst>
                <a:path w="469" h="1094" extrusionOk="0">
                  <a:moveTo>
                    <a:pt x="234" y="1"/>
                  </a:moveTo>
                  <a:cubicBezTo>
                    <a:pt x="117" y="1"/>
                    <a:pt x="0" y="79"/>
                    <a:pt x="0" y="236"/>
                  </a:cubicBezTo>
                  <a:lnTo>
                    <a:pt x="0" y="859"/>
                  </a:lnTo>
                  <a:cubicBezTo>
                    <a:pt x="0" y="989"/>
                    <a:pt x="104" y="1093"/>
                    <a:pt x="234" y="1093"/>
                  </a:cubicBezTo>
                  <a:cubicBezTo>
                    <a:pt x="364" y="1093"/>
                    <a:pt x="468" y="989"/>
                    <a:pt x="468" y="859"/>
                  </a:cubicBezTo>
                  <a:lnTo>
                    <a:pt x="468" y="236"/>
                  </a:lnTo>
                  <a:cubicBezTo>
                    <a:pt x="468" y="79"/>
                    <a:pt x="351" y="1"/>
                    <a:pt x="2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48"/>
          <p:cNvGrpSpPr/>
          <p:nvPr/>
        </p:nvGrpSpPr>
        <p:grpSpPr>
          <a:xfrm>
            <a:off x="2789563" y="2908778"/>
            <a:ext cx="406503" cy="378011"/>
            <a:chOff x="2789563" y="2908778"/>
            <a:chExt cx="406503" cy="378011"/>
          </a:xfrm>
        </p:grpSpPr>
        <p:sp>
          <p:nvSpPr>
            <p:cNvPr id="1684" name="Google Shape;1684;p48"/>
            <p:cNvSpPr/>
            <p:nvPr/>
          </p:nvSpPr>
          <p:spPr>
            <a:xfrm>
              <a:off x="2789563" y="2908778"/>
              <a:ext cx="406503" cy="378011"/>
            </a:xfrm>
            <a:custGeom>
              <a:avLst/>
              <a:gdLst/>
              <a:ahLst/>
              <a:cxnLst/>
              <a:rect l="l" t="t" r="r" b="b"/>
              <a:pathLst>
                <a:path w="15808" h="14700" extrusionOk="0">
                  <a:moveTo>
                    <a:pt x="7897" y="0"/>
                  </a:moveTo>
                  <a:cubicBezTo>
                    <a:pt x="6173" y="0"/>
                    <a:pt x="4445" y="605"/>
                    <a:pt x="3055" y="1824"/>
                  </a:cubicBezTo>
                  <a:cubicBezTo>
                    <a:pt x="2860" y="1985"/>
                    <a:pt x="3015" y="2244"/>
                    <a:pt x="3206" y="2244"/>
                  </a:cubicBezTo>
                  <a:cubicBezTo>
                    <a:pt x="3258" y="2244"/>
                    <a:pt x="3313" y="2224"/>
                    <a:pt x="3365" y="2177"/>
                  </a:cubicBezTo>
                  <a:cubicBezTo>
                    <a:pt x="4618" y="1075"/>
                    <a:pt x="6228" y="470"/>
                    <a:pt x="7896" y="470"/>
                  </a:cubicBezTo>
                  <a:cubicBezTo>
                    <a:pt x="11690" y="470"/>
                    <a:pt x="14777" y="3557"/>
                    <a:pt x="14777" y="7350"/>
                  </a:cubicBezTo>
                  <a:cubicBezTo>
                    <a:pt x="14777" y="11147"/>
                    <a:pt x="11690" y="14234"/>
                    <a:pt x="7896" y="14234"/>
                  </a:cubicBezTo>
                  <a:cubicBezTo>
                    <a:pt x="4103" y="14234"/>
                    <a:pt x="1016" y="11147"/>
                    <a:pt x="1016" y="7350"/>
                  </a:cubicBezTo>
                  <a:cubicBezTo>
                    <a:pt x="1016" y="5682"/>
                    <a:pt x="1621" y="4072"/>
                    <a:pt x="2720" y="2819"/>
                  </a:cubicBezTo>
                  <a:cubicBezTo>
                    <a:pt x="2883" y="2642"/>
                    <a:pt x="2724" y="2419"/>
                    <a:pt x="2547" y="2419"/>
                  </a:cubicBezTo>
                  <a:cubicBezTo>
                    <a:pt x="2486" y="2419"/>
                    <a:pt x="2423" y="2445"/>
                    <a:pt x="2370" y="2509"/>
                  </a:cubicBezTo>
                  <a:cubicBezTo>
                    <a:pt x="440" y="4710"/>
                    <a:pt x="0" y="7851"/>
                    <a:pt x="1254" y="10495"/>
                  </a:cubicBezTo>
                  <a:cubicBezTo>
                    <a:pt x="2472" y="13069"/>
                    <a:pt x="5062" y="14699"/>
                    <a:pt x="7893" y="14699"/>
                  </a:cubicBezTo>
                  <a:cubicBezTo>
                    <a:pt x="7974" y="14699"/>
                    <a:pt x="8056" y="14698"/>
                    <a:pt x="8138" y="14695"/>
                  </a:cubicBezTo>
                  <a:cubicBezTo>
                    <a:pt x="11066" y="14602"/>
                    <a:pt x="13656" y="12775"/>
                    <a:pt x="14734" y="10052"/>
                  </a:cubicBezTo>
                  <a:cubicBezTo>
                    <a:pt x="15807" y="7329"/>
                    <a:pt x="15166" y="4223"/>
                    <a:pt x="13094" y="2156"/>
                  </a:cubicBezTo>
                  <a:cubicBezTo>
                    <a:pt x="11664" y="724"/>
                    <a:pt x="9783" y="0"/>
                    <a:pt x="7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8"/>
            <p:cNvSpPr/>
            <p:nvPr/>
          </p:nvSpPr>
          <p:spPr>
            <a:xfrm>
              <a:off x="2912095" y="3039051"/>
              <a:ext cx="144827" cy="136701"/>
            </a:xfrm>
            <a:custGeom>
              <a:avLst/>
              <a:gdLst/>
              <a:ahLst/>
              <a:cxnLst/>
              <a:rect l="l" t="t" r="r" b="b"/>
              <a:pathLst>
                <a:path w="5632" h="5316" extrusionOk="0">
                  <a:moveTo>
                    <a:pt x="3130" y="565"/>
                  </a:moveTo>
                  <a:cubicBezTo>
                    <a:pt x="3579" y="565"/>
                    <a:pt x="4019" y="740"/>
                    <a:pt x="4349" y="1070"/>
                  </a:cubicBezTo>
                  <a:cubicBezTo>
                    <a:pt x="4839" y="1560"/>
                    <a:pt x="4987" y="2302"/>
                    <a:pt x="4720" y="2943"/>
                  </a:cubicBezTo>
                  <a:cubicBezTo>
                    <a:pt x="4453" y="3588"/>
                    <a:pt x="3827" y="4006"/>
                    <a:pt x="3131" y="4006"/>
                  </a:cubicBezTo>
                  <a:cubicBezTo>
                    <a:pt x="2180" y="4006"/>
                    <a:pt x="1413" y="3235"/>
                    <a:pt x="1413" y="2284"/>
                  </a:cubicBezTo>
                  <a:cubicBezTo>
                    <a:pt x="1413" y="1589"/>
                    <a:pt x="1831" y="962"/>
                    <a:pt x="2472" y="696"/>
                  </a:cubicBezTo>
                  <a:cubicBezTo>
                    <a:pt x="2685" y="607"/>
                    <a:pt x="2909" y="565"/>
                    <a:pt x="3130" y="565"/>
                  </a:cubicBezTo>
                  <a:close/>
                  <a:moveTo>
                    <a:pt x="1084" y="0"/>
                  </a:moveTo>
                  <a:cubicBezTo>
                    <a:pt x="1029" y="0"/>
                    <a:pt x="971" y="22"/>
                    <a:pt x="920" y="72"/>
                  </a:cubicBezTo>
                  <a:cubicBezTo>
                    <a:pt x="332" y="660"/>
                    <a:pt x="1" y="1456"/>
                    <a:pt x="5" y="2284"/>
                  </a:cubicBezTo>
                  <a:cubicBezTo>
                    <a:pt x="5" y="2414"/>
                    <a:pt x="109" y="2518"/>
                    <a:pt x="239" y="2518"/>
                  </a:cubicBezTo>
                  <a:cubicBezTo>
                    <a:pt x="368" y="2518"/>
                    <a:pt x="473" y="2414"/>
                    <a:pt x="473" y="2284"/>
                  </a:cubicBezTo>
                  <a:cubicBezTo>
                    <a:pt x="473" y="2018"/>
                    <a:pt x="512" y="1751"/>
                    <a:pt x="592" y="1495"/>
                  </a:cubicBezTo>
                  <a:lnTo>
                    <a:pt x="1031" y="1675"/>
                  </a:lnTo>
                  <a:cubicBezTo>
                    <a:pt x="793" y="2493"/>
                    <a:pt x="1049" y="3372"/>
                    <a:pt x="1690" y="3934"/>
                  </a:cubicBezTo>
                  <a:cubicBezTo>
                    <a:pt x="2098" y="4289"/>
                    <a:pt x="2612" y="4475"/>
                    <a:pt x="3133" y="4475"/>
                  </a:cubicBezTo>
                  <a:cubicBezTo>
                    <a:pt x="3432" y="4475"/>
                    <a:pt x="3734" y="4413"/>
                    <a:pt x="4018" y="4287"/>
                  </a:cubicBezTo>
                  <a:lnTo>
                    <a:pt x="4252" y="4694"/>
                  </a:lnTo>
                  <a:cubicBezTo>
                    <a:pt x="4115" y="4759"/>
                    <a:pt x="3967" y="4813"/>
                    <a:pt x="3819" y="4853"/>
                  </a:cubicBezTo>
                  <a:cubicBezTo>
                    <a:pt x="3541" y="4929"/>
                    <a:pt x="3622" y="5316"/>
                    <a:pt x="3873" y="5316"/>
                  </a:cubicBezTo>
                  <a:cubicBezTo>
                    <a:pt x="3894" y="5316"/>
                    <a:pt x="3918" y="5313"/>
                    <a:pt x="3942" y="5307"/>
                  </a:cubicBezTo>
                  <a:cubicBezTo>
                    <a:pt x="4205" y="5235"/>
                    <a:pt x="4457" y="5130"/>
                    <a:pt x="4695" y="4993"/>
                  </a:cubicBezTo>
                  <a:lnTo>
                    <a:pt x="4698" y="4993"/>
                  </a:lnTo>
                  <a:cubicBezTo>
                    <a:pt x="4933" y="4856"/>
                    <a:pt x="5149" y="4691"/>
                    <a:pt x="5343" y="4500"/>
                  </a:cubicBezTo>
                  <a:cubicBezTo>
                    <a:pt x="5437" y="4410"/>
                    <a:pt x="5437" y="4258"/>
                    <a:pt x="5343" y="4165"/>
                  </a:cubicBezTo>
                  <a:cubicBezTo>
                    <a:pt x="5298" y="4120"/>
                    <a:pt x="5239" y="4097"/>
                    <a:pt x="5179" y="4097"/>
                  </a:cubicBezTo>
                  <a:cubicBezTo>
                    <a:pt x="5119" y="4097"/>
                    <a:pt x="5059" y="4120"/>
                    <a:pt x="5012" y="4165"/>
                  </a:cubicBezTo>
                  <a:cubicBezTo>
                    <a:pt x="4904" y="4273"/>
                    <a:pt x="4785" y="4374"/>
                    <a:pt x="4659" y="4460"/>
                  </a:cubicBezTo>
                  <a:lnTo>
                    <a:pt x="4425" y="4053"/>
                  </a:lnTo>
                  <a:cubicBezTo>
                    <a:pt x="5556" y="3224"/>
                    <a:pt x="5631" y="1560"/>
                    <a:pt x="4572" y="638"/>
                  </a:cubicBezTo>
                  <a:cubicBezTo>
                    <a:pt x="4153" y="270"/>
                    <a:pt x="3642" y="95"/>
                    <a:pt x="3136" y="95"/>
                  </a:cubicBezTo>
                  <a:cubicBezTo>
                    <a:pt x="2368" y="95"/>
                    <a:pt x="1612" y="498"/>
                    <a:pt x="1208" y="1243"/>
                  </a:cubicBezTo>
                  <a:lnTo>
                    <a:pt x="772" y="1063"/>
                  </a:lnTo>
                  <a:cubicBezTo>
                    <a:pt x="898" y="818"/>
                    <a:pt x="1060" y="598"/>
                    <a:pt x="1251" y="404"/>
                  </a:cubicBezTo>
                  <a:cubicBezTo>
                    <a:pt x="1423" y="235"/>
                    <a:pt x="1267" y="0"/>
                    <a:pt x="10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8"/>
            <p:cNvSpPr/>
            <p:nvPr/>
          </p:nvSpPr>
          <p:spPr>
            <a:xfrm>
              <a:off x="2984637" y="3177243"/>
              <a:ext cx="65779" cy="25149"/>
            </a:xfrm>
            <a:custGeom>
              <a:avLst/>
              <a:gdLst/>
              <a:ahLst/>
              <a:cxnLst/>
              <a:rect l="l" t="t" r="r" b="b"/>
              <a:pathLst>
                <a:path w="2558" h="978" extrusionOk="0">
                  <a:moveTo>
                    <a:pt x="2224" y="1"/>
                  </a:moveTo>
                  <a:cubicBezTo>
                    <a:pt x="2189" y="1"/>
                    <a:pt x="2151" y="9"/>
                    <a:pt x="2112" y="30"/>
                  </a:cubicBezTo>
                  <a:lnTo>
                    <a:pt x="2112" y="26"/>
                  </a:lnTo>
                  <a:cubicBezTo>
                    <a:pt x="1564" y="343"/>
                    <a:pt x="944" y="509"/>
                    <a:pt x="310" y="509"/>
                  </a:cubicBezTo>
                  <a:cubicBezTo>
                    <a:pt x="1" y="509"/>
                    <a:pt x="1" y="977"/>
                    <a:pt x="310" y="977"/>
                  </a:cubicBezTo>
                  <a:cubicBezTo>
                    <a:pt x="1027" y="977"/>
                    <a:pt x="1726" y="790"/>
                    <a:pt x="2346" y="433"/>
                  </a:cubicBezTo>
                  <a:cubicBezTo>
                    <a:pt x="2557" y="295"/>
                    <a:pt x="2429" y="1"/>
                    <a:pt x="22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8"/>
            <p:cNvSpPr/>
            <p:nvPr/>
          </p:nvSpPr>
          <p:spPr>
            <a:xfrm>
              <a:off x="2888103" y="3006290"/>
              <a:ext cx="62565" cy="97537"/>
            </a:xfrm>
            <a:custGeom>
              <a:avLst/>
              <a:gdLst/>
              <a:ahLst/>
              <a:cxnLst/>
              <a:rect l="l" t="t" r="r" b="b"/>
              <a:pathLst>
                <a:path w="2433" h="3793" extrusionOk="0">
                  <a:moveTo>
                    <a:pt x="2161" y="1"/>
                  </a:moveTo>
                  <a:cubicBezTo>
                    <a:pt x="2117" y="1"/>
                    <a:pt x="2072" y="13"/>
                    <a:pt x="2033" y="39"/>
                  </a:cubicBezTo>
                  <a:cubicBezTo>
                    <a:pt x="775" y="766"/>
                    <a:pt x="1" y="2106"/>
                    <a:pt x="1" y="3558"/>
                  </a:cubicBezTo>
                  <a:cubicBezTo>
                    <a:pt x="1" y="3688"/>
                    <a:pt x="105" y="3792"/>
                    <a:pt x="235" y="3792"/>
                  </a:cubicBezTo>
                  <a:cubicBezTo>
                    <a:pt x="365" y="3792"/>
                    <a:pt x="469" y="3688"/>
                    <a:pt x="469" y="3558"/>
                  </a:cubicBezTo>
                  <a:cubicBezTo>
                    <a:pt x="473" y="2276"/>
                    <a:pt x="1157" y="1087"/>
                    <a:pt x="2267" y="446"/>
                  </a:cubicBezTo>
                  <a:cubicBezTo>
                    <a:pt x="2386" y="385"/>
                    <a:pt x="2432" y="233"/>
                    <a:pt x="2364" y="118"/>
                  </a:cubicBezTo>
                  <a:cubicBezTo>
                    <a:pt x="2320" y="41"/>
                    <a:pt x="2241" y="1"/>
                    <a:pt x="21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8"/>
            <p:cNvSpPr/>
            <p:nvPr/>
          </p:nvSpPr>
          <p:spPr>
            <a:xfrm>
              <a:off x="2867454" y="3004953"/>
              <a:ext cx="47084" cy="67142"/>
            </a:xfrm>
            <a:custGeom>
              <a:avLst/>
              <a:gdLst/>
              <a:ahLst/>
              <a:cxnLst/>
              <a:rect l="l" t="t" r="r" b="b"/>
              <a:pathLst>
                <a:path w="1831" h="2611" extrusionOk="0">
                  <a:moveTo>
                    <a:pt x="1492" y="1"/>
                  </a:moveTo>
                  <a:cubicBezTo>
                    <a:pt x="1438" y="1"/>
                    <a:pt x="1381" y="22"/>
                    <a:pt x="1330" y="73"/>
                  </a:cubicBezTo>
                  <a:cubicBezTo>
                    <a:pt x="710" y="692"/>
                    <a:pt x="260" y="1467"/>
                    <a:pt x="33" y="2317"/>
                  </a:cubicBezTo>
                  <a:cubicBezTo>
                    <a:pt x="1" y="2443"/>
                    <a:pt x="76" y="2569"/>
                    <a:pt x="199" y="2602"/>
                  </a:cubicBezTo>
                  <a:cubicBezTo>
                    <a:pt x="220" y="2608"/>
                    <a:pt x="242" y="2611"/>
                    <a:pt x="263" y="2611"/>
                  </a:cubicBezTo>
                  <a:cubicBezTo>
                    <a:pt x="366" y="2611"/>
                    <a:pt x="460" y="2541"/>
                    <a:pt x="487" y="2436"/>
                  </a:cubicBezTo>
                  <a:cubicBezTo>
                    <a:pt x="692" y="1669"/>
                    <a:pt x="1099" y="966"/>
                    <a:pt x="1661" y="404"/>
                  </a:cubicBezTo>
                  <a:cubicBezTo>
                    <a:pt x="1830" y="235"/>
                    <a:pt x="1674" y="1"/>
                    <a:pt x="14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8"/>
            <p:cNvSpPr/>
            <p:nvPr/>
          </p:nvSpPr>
          <p:spPr>
            <a:xfrm>
              <a:off x="2827801" y="2932899"/>
              <a:ext cx="329718" cy="329795"/>
            </a:xfrm>
            <a:custGeom>
              <a:avLst/>
              <a:gdLst/>
              <a:ahLst/>
              <a:cxnLst/>
              <a:rect l="l" t="t" r="r" b="b"/>
              <a:pathLst>
                <a:path w="12822" h="12825" extrusionOk="0">
                  <a:moveTo>
                    <a:pt x="6409" y="0"/>
                  </a:moveTo>
                  <a:cubicBezTo>
                    <a:pt x="2875" y="0"/>
                    <a:pt x="1" y="2878"/>
                    <a:pt x="1" y="6412"/>
                  </a:cubicBezTo>
                  <a:cubicBezTo>
                    <a:pt x="1" y="9950"/>
                    <a:pt x="2875" y="12824"/>
                    <a:pt x="6409" y="12824"/>
                  </a:cubicBezTo>
                  <a:cubicBezTo>
                    <a:pt x="7944" y="12824"/>
                    <a:pt x="9424" y="12277"/>
                    <a:pt x="10588" y="11279"/>
                  </a:cubicBezTo>
                  <a:cubicBezTo>
                    <a:pt x="10768" y="11116"/>
                    <a:pt x="10619" y="10866"/>
                    <a:pt x="10431" y="10866"/>
                  </a:cubicBezTo>
                  <a:cubicBezTo>
                    <a:pt x="10382" y="10866"/>
                    <a:pt x="10331" y="10883"/>
                    <a:pt x="10282" y="10922"/>
                  </a:cubicBezTo>
                  <a:cubicBezTo>
                    <a:pt x="9205" y="11848"/>
                    <a:pt x="7832" y="12356"/>
                    <a:pt x="6409" y="12356"/>
                  </a:cubicBezTo>
                  <a:cubicBezTo>
                    <a:pt x="3135" y="12356"/>
                    <a:pt x="466" y="9690"/>
                    <a:pt x="466" y="6412"/>
                  </a:cubicBezTo>
                  <a:cubicBezTo>
                    <a:pt x="466" y="3134"/>
                    <a:pt x="3131" y="468"/>
                    <a:pt x="6409" y="468"/>
                  </a:cubicBezTo>
                  <a:cubicBezTo>
                    <a:pt x="9687" y="468"/>
                    <a:pt x="12353" y="3134"/>
                    <a:pt x="12353" y="6412"/>
                  </a:cubicBezTo>
                  <a:cubicBezTo>
                    <a:pt x="12353" y="7835"/>
                    <a:pt x="11845" y="9208"/>
                    <a:pt x="10919" y="10285"/>
                  </a:cubicBezTo>
                  <a:cubicBezTo>
                    <a:pt x="10837" y="10386"/>
                    <a:pt x="10847" y="10533"/>
                    <a:pt x="10945" y="10616"/>
                  </a:cubicBezTo>
                  <a:cubicBezTo>
                    <a:pt x="10988" y="10653"/>
                    <a:pt x="11042" y="10672"/>
                    <a:pt x="11096" y="10672"/>
                  </a:cubicBezTo>
                  <a:cubicBezTo>
                    <a:pt x="11162" y="10672"/>
                    <a:pt x="11229" y="10644"/>
                    <a:pt x="11276" y="10591"/>
                  </a:cubicBezTo>
                  <a:cubicBezTo>
                    <a:pt x="12274" y="9427"/>
                    <a:pt x="12821" y="7947"/>
                    <a:pt x="12821" y="6412"/>
                  </a:cubicBezTo>
                  <a:cubicBezTo>
                    <a:pt x="12821" y="2878"/>
                    <a:pt x="9947" y="0"/>
                    <a:pt x="64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8"/>
            <p:cNvSpPr/>
            <p:nvPr/>
          </p:nvSpPr>
          <p:spPr>
            <a:xfrm>
              <a:off x="2962034" y="3212833"/>
              <a:ext cx="12163" cy="12060"/>
            </a:xfrm>
            <a:custGeom>
              <a:avLst/>
              <a:gdLst/>
              <a:ahLst/>
              <a:cxnLst/>
              <a:rect l="l" t="t" r="r" b="b"/>
              <a:pathLst>
                <a:path w="473" h="469" extrusionOk="0">
                  <a:moveTo>
                    <a:pt x="238" y="0"/>
                  </a:moveTo>
                  <a:cubicBezTo>
                    <a:pt x="109" y="0"/>
                    <a:pt x="1" y="105"/>
                    <a:pt x="1" y="234"/>
                  </a:cubicBezTo>
                  <a:cubicBezTo>
                    <a:pt x="1" y="364"/>
                    <a:pt x="109" y="469"/>
                    <a:pt x="238" y="469"/>
                  </a:cubicBezTo>
                  <a:cubicBezTo>
                    <a:pt x="364" y="469"/>
                    <a:pt x="472" y="364"/>
                    <a:pt x="472" y="234"/>
                  </a:cubicBezTo>
                  <a:cubicBezTo>
                    <a:pt x="472" y="105"/>
                    <a:pt x="364" y="0"/>
                    <a:pt x="2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8"/>
            <p:cNvSpPr/>
            <p:nvPr/>
          </p:nvSpPr>
          <p:spPr>
            <a:xfrm>
              <a:off x="2948430" y="2975123"/>
              <a:ext cx="12060" cy="12086"/>
            </a:xfrm>
            <a:custGeom>
              <a:avLst/>
              <a:gdLst/>
              <a:ahLst/>
              <a:cxnLst/>
              <a:rect l="l" t="t" r="r" b="b"/>
              <a:pathLst>
                <a:path w="469" h="470" extrusionOk="0">
                  <a:moveTo>
                    <a:pt x="234" y="1"/>
                  </a:moveTo>
                  <a:cubicBezTo>
                    <a:pt x="105" y="1"/>
                    <a:pt x="0" y="105"/>
                    <a:pt x="0" y="235"/>
                  </a:cubicBezTo>
                  <a:cubicBezTo>
                    <a:pt x="0" y="365"/>
                    <a:pt x="105" y="469"/>
                    <a:pt x="234" y="469"/>
                  </a:cubicBezTo>
                  <a:cubicBezTo>
                    <a:pt x="364" y="469"/>
                    <a:pt x="468" y="365"/>
                    <a:pt x="468" y="235"/>
                  </a:cubicBezTo>
                  <a:cubicBezTo>
                    <a:pt x="468" y="105"/>
                    <a:pt x="364" y="1"/>
                    <a:pt x="2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8"/>
            <p:cNvSpPr/>
            <p:nvPr/>
          </p:nvSpPr>
          <p:spPr>
            <a:xfrm>
              <a:off x="2968617" y="2972269"/>
              <a:ext cx="46801" cy="44281"/>
            </a:xfrm>
            <a:custGeom>
              <a:avLst/>
              <a:gdLst/>
              <a:ahLst/>
              <a:cxnLst/>
              <a:rect l="l" t="t" r="r" b="b"/>
              <a:pathLst>
                <a:path w="1820" h="1722" extrusionOk="0">
                  <a:moveTo>
                    <a:pt x="937" y="467"/>
                  </a:moveTo>
                  <a:cubicBezTo>
                    <a:pt x="1066" y="467"/>
                    <a:pt x="1196" y="530"/>
                    <a:pt x="1272" y="663"/>
                  </a:cubicBezTo>
                  <a:cubicBezTo>
                    <a:pt x="1430" y="934"/>
                    <a:pt x="1223" y="1252"/>
                    <a:pt x="937" y="1252"/>
                  </a:cubicBezTo>
                  <a:cubicBezTo>
                    <a:pt x="904" y="1252"/>
                    <a:pt x="871" y="1248"/>
                    <a:pt x="836" y="1239"/>
                  </a:cubicBezTo>
                  <a:cubicBezTo>
                    <a:pt x="624" y="1182"/>
                    <a:pt x="501" y="966"/>
                    <a:pt x="559" y="760"/>
                  </a:cubicBezTo>
                  <a:lnTo>
                    <a:pt x="555" y="760"/>
                  </a:lnTo>
                  <a:cubicBezTo>
                    <a:pt x="606" y="570"/>
                    <a:pt x="771" y="467"/>
                    <a:pt x="937" y="467"/>
                  </a:cubicBezTo>
                  <a:close/>
                  <a:moveTo>
                    <a:pt x="931" y="0"/>
                  </a:moveTo>
                  <a:cubicBezTo>
                    <a:pt x="528" y="0"/>
                    <a:pt x="169" y="285"/>
                    <a:pt x="87" y="692"/>
                  </a:cubicBezTo>
                  <a:cubicBezTo>
                    <a:pt x="0" y="1138"/>
                    <a:pt x="271" y="1574"/>
                    <a:pt x="710" y="1690"/>
                  </a:cubicBezTo>
                  <a:cubicBezTo>
                    <a:pt x="782" y="1711"/>
                    <a:pt x="858" y="1722"/>
                    <a:pt x="933" y="1722"/>
                  </a:cubicBezTo>
                  <a:cubicBezTo>
                    <a:pt x="1387" y="1718"/>
                    <a:pt x="1762" y="1365"/>
                    <a:pt x="1791" y="915"/>
                  </a:cubicBezTo>
                  <a:cubicBezTo>
                    <a:pt x="1820" y="461"/>
                    <a:pt x="1492" y="65"/>
                    <a:pt x="1041" y="7"/>
                  </a:cubicBezTo>
                  <a:cubicBezTo>
                    <a:pt x="1004" y="3"/>
                    <a:pt x="968" y="0"/>
                    <a:pt x="9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8"/>
            <p:cNvSpPr/>
            <p:nvPr/>
          </p:nvSpPr>
          <p:spPr>
            <a:xfrm>
              <a:off x="2880054" y="3138079"/>
              <a:ext cx="74213" cy="65702"/>
            </a:xfrm>
            <a:custGeom>
              <a:avLst/>
              <a:gdLst/>
              <a:ahLst/>
              <a:cxnLst/>
              <a:rect l="l" t="t" r="r" b="b"/>
              <a:pathLst>
                <a:path w="2886" h="2555" extrusionOk="0">
                  <a:moveTo>
                    <a:pt x="1117" y="470"/>
                  </a:moveTo>
                  <a:cubicBezTo>
                    <a:pt x="1236" y="470"/>
                    <a:pt x="1354" y="524"/>
                    <a:pt x="1431" y="627"/>
                  </a:cubicBezTo>
                  <a:lnTo>
                    <a:pt x="1373" y="670"/>
                  </a:lnTo>
                  <a:cubicBezTo>
                    <a:pt x="1169" y="819"/>
                    <a:pt x="1314" y="1096"/>
                    <a:pt x="1511" y="1096"/>
                  </a:cubicBezTo>
                  <a:cubicBezTo>
                    <a:pt x="1557" y="1096"/>
                    <a:pt x="1606" y="1080"/>
                    <a:pt x="1654" y="1045"/>
                  </a:cubicBezTo>
                  <a:lnTo>
                    <a:pt x="1733" y="984"/>
                  </a:lnTo>
                  <a:cubicBezTo>
                    <a:pt x="1874" y="1131"/>
                    <a:pt x="2025" y="1265"/>
                    <a:pt x="2187" y="1384"/>
                  </a:cubicBezTo>
                  <a:cubicBezTo>
                    <a:pt x="2490" y="1610"/>
                    <a:pt x="2328" y="2090"/>
                    <a:pt x="1953" y="2090"/>
                  </a:cubicBezTo>
                  <a:cubicBezTo>
                    <a:pt x="1867" y="2090"/>
                    <a:pt x="1787" y="2061"/>
                    <a:pt x="1719" y="2010"/>
                  </a:cubicBezTo>
                  <a:lnTo>
                    <a:pt x="1769" y="1942"/>
                  </a:lnTo>
                  <a:cubicBezTo>
                    <a:pt x="1905" y="1762"/>
                    <a:pt x="1745" y="1566"/>
                    <a:pt x="1576" y="1566"/>
                  </a:cubicBezTo>
                  <a:cubicBezTo>
                    <a:pt x="1511" y="1566"/>
                    <a:pt x="1446" y="1595"/>
                    <a:pt x="1395" y="1664"/>
                  </a:cubicBezTo>
                  <a:lnTo>
                    <a:pt x="1359" y="1711"/>
                  </a:lnTo>
                  <a:cubicBezTo>
                    <a:pt x="1153" y="1524"/>
                    <a:pt x="966" y="1315"/>
                    <a:pt x="804" y="1095"/>
                  </a:cubicBezTo>
                  <a:cubicBezTo>
                    <a:pt x="674" y="919"/>
                    <a:pt x="710" y="674"/>
                    <a:pt x="883" y="548"/>
                  </a:cubicBezTo>
                  <a:cubicBezTo>
                    <a:pt x="953" y="495"/>
                    <a:pt x="1035" y="470"/>
                    <a:pt x="1117" y="470"/>
                  </a:cubicBezTo>
                  <a:close/>
                  <a:moveTo>
                    <a:pt x="1114" y="0"/>
                  </a:moveTo>
                  <a:cubicBezTo>
                    <a:pt x="408" y="0"/>
                    <a:pt x="1" y="804"/>
                    <a:pt x="426" y="1373"/>
                  </a:cubicBezTo>
                  <a:cubicBezTo>
                    <a:pt x="660" y="1686"/>
                    <a:pt x="930" y="1971"/>
                    <a:pt x="1233" y="2223"/>
                  </a:cubicBezTo>
                  <a:cubicBezTo>
                    <a:pt x="1240" y="2230"/>
                    <a:pt x="1247" y="2237"/>
                    <a:pt x="1254" y="2241"/>
                  </a:cubicBezTo>
                  <a:lnTo>
                    <a:pt x="1258" y="2241"/>
                  </a:lnTo>
                  <a:cubicBezTo>
                    <a:pt x="1315" y="2291"/>
                    <a:pt x="1377" y="2338"/>
                    <a:pt x="1438" y="2385"/>
                  </a:cubicBezTo>
                  <a:cubicBezTo>
                    <a:pt x="1586" y="2497"/>
                    <a:pt x="1766" y="2554"/>
                    <a:pt x="1949" y="2554"/>
                  </a:cubicBezTo>
                  <a:cubicBezTo>
                    <a:pt x="2320" y="2554"/>
                    <a:pt x="2652" y="2320"/>
                    <a:pt x="2767" y="1967"/>
                  </a:cubicBezTo>
                  <a:cubicBezTo>
                    <a:pt x="2886" y="1614"/>
                    <a:pt x="2764" y="1229"/>
                    <a:pt x="2465" y="1005"/>
                  </a:cubicBezTo>
                  <a:cubicBezTo>
                    <a:pt x="2212" y="818"/>
                    <a:pt x="1993" y="595"/>
                    <a:pt x="1805" y="346"/>
                  </a:cubicBezTo>
                  <a:cubicBezTo>
                    <a:pt x="1640" y="126"/>
                    <a:pt x="138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8"/>
            <p:cNvSpPr/>
            <p:nvPr/>
          </p:nvSpPr>
          <p:spPr>
            <a:xfrm>
              <a:off x="3063479" y="3087703"/>
              <a:ext cx="55493" cy="73673"/>
            </a:xfrm>
            <a:custGeom>
              <a:avLst/>
              <a:gdLst/>
              <a:ahLst/>
              <a:cxnLst/>
              <a:rect l="l" t="t" r="r" b="b"/>
              <a:pathLst>
                <a:path w="2158" h="2865" extrusionOk="0">
                  <a:moveTo>
                    <a:pt x="1283" y="468"/>
                  </a:moveTo>
                  <a:lnTo>
                    <a:pt x="1283" y="471"/>
                  </a:lnTo>
                  <a:cubicBezTo>
                    <a:pt x="1297" y="471"/>
                    <a:pt x="1311" y="471"/>
                    <a:pt x="1329" y="475"/>
                  </a:cubicBezTo>
                  <a:cubicBezTo>
                    <a:pt x="1542" y="500"/>
                    <a:pt x="1697" y="695"/>
                    <a:pt x="1672" y="907"/>
                  </a:cubicBezTo>
                  <a:cubicBezTo>
                    <a:pt x="1639" y="1181"/>
                    <a:pt x="1582" y="1455"/>
                    <a:pt x="1499" y="1718"/>
                  </a:cubicBezTo>
                  <a:lnTo>
                    <a:pt x="1445" y="1696"/>
                  </a:lnTo>
                  <a:cubicBezTo>
                    <a:pt x="1409" y="1680"/>
                    <a:pt x="1374" y="1673"/>
                    <a:pt x="1342" y="1673"/>
                  </a:cubicBezTo>
                  <a:cubicBezTo>
                    <a:pt x="1117" y="1673"/>
                    <a:pt x="1005" y="2018"/>
                    <a:pt x="1257" y="2125"/>
                  </a:cubicBezTo>
                  <a:lnTo>
                    <a:pt x="1337" y="2161"/>
                  </a:lnTo>
                  <a:cubicBezTo>
                    <a:pt x="1272" y="2308"/>
                    <a:pt x="1129" y="2396"/>
                    <a:pt x="978" y="2396"/>
                  </a:cubicBezTo>
                  <a:cubicBezTo>
                    <a:pt x="926" y="2396"/>
                    <a:pt x="873" y="2385"/>
                    <a:pt x="821" y="2363"/>
                  </a:cubicBezTo>
                  <a:cubicBezTo>
                    <a:pt x="623" y="2276"/>
                    <a:pt x="533" y="2049"/>
                    <a:pt x="616" y="1851"/>
                  </a:cubicBezTo>
                  <a:cubicBezTo>
                    <a:pt x="695" y="1664"/>
                    <a:pt x="760" y="1473"/>
                    <a:pt x="811" y="1278"/>
                  </a:cubicBezTo>
                  <a:lnTo>
                    <a:pt x="912" y="1289"/>
                  </a:lnTo>
                  <a:lnTo>
                    <a:pt x="937" y="1289"/>
                  </a:lnTo>
                  <a:cubicBezTo>
                    <a:pt x="1232" y="1286"/>
                    <a:pt x="1254" y="857"/>
                    <a:pt x="966" y="821"/>
                  </a:cubicBezTo>
                  <a:lnTo>
                    <a:pt x="893" y="814"/>
                  </a:lnTo>
                  <a:cubicBezTo>
                    <a:pt x="919" y="616"/>
                    <a:pt x="1084" y="468"/>
                    <a:pt x="1283" y="468"/>
                  </a:cubicBezTo>
                  <a:close/>
                  <a:moveTo>
                    <a:pt x="1290" y="1"/>
                  </a:moveTo>
                  <a:cubicBezTo>
                    <a:pt x="886" y="1"/>
                    <a:pt x="486" y="278"/>
                    <a:pt x="429" y="763"/>
                  </a:cubicBezTo>
                  <a:cubicBezTo>
                    <a:pt x="393" y="1073"/>
                    <a:pt x="310" y="1376"/>
                    <a:pt x="187" y="1664"/>
                  </a:cubicBezTo>
                  <a:cubicBezTo>
                    <a:pt x="0" y="2100"/>
                    <a:pt x="202" y="2608"/>
                    <a:pt x="638" y="2795"/>
                  </a:cubicBezTo>
                  <a:cubicBezTo>
                    <a:pt x="748" y="2842"/>
                    <a:pt x="863" y="2865"/>
                    <a:pt x="976" y="2865"/>
                  </a:cubicBezTo>
                  <a:cubicBezTo>
                    <a:pt x="1309" y="2865"/>
                    <a:pt x="1626" y="2670"/>
                    <a:pt x="1769" y="2345"/>
                  </a:cubicBezTo>
                  <a:cubicBezTo>
                    <a:pt x="1798" y="2273"/>
                    <a:pt x="1826" y="2204"/>
                    <a:pt x="1852" y="2132"/>
                  </a:cubicBezTo>
                  <a:lnTo>
                    <a:pt x="1852" y="2129"/>
                  </a:lnTo>
                  <a:cubicBezTo>
                    <a:pt x="1855" y="2118"/>
                    <a:pt x="1859" y="2111"/>
                    <a:pt x="1863" y="2100"/>
                  </a:cubicBezTo>
                  <a:cubicBezTo>
                    <a:pt x="1999" y="1732"/>
                    <a:pt x="2089" y="1350"/>
                    <a:pt x="2136" y="961"/>
                  </a:cubicBezTo>
                  <a:cubicBezTo>
                    <a:pt x="2158" y="778"/>
                    <a:pt x="2122" y="590"/>
                    <a:pt x="2028" y="432"/>
                  </a:cubicBezTo>
                  <a:cubicBezTo>
                    <a:pt x="1858" y="137"/>
                    <a:pt x="1573" y="1"/>
                    <a:pt x="1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8"/>
            <p:cNvSpPr/>
            <p:nvPr/>
          </p:nvSpPr>
          <p:spPr>
            <a:xfrm>
              <a:off x="3024752" y="2991812"/>
              <a:ext cx="80437" cy="65779"/>
            </a:xfrm>
            <a:custGeom>
              <a:avLst/>
              <a:gdLst/>
              <a:ahLst/>
              <a:cxnLst/>
              <a:rect l="l" t="t" r="r" b="b"/>
              <a:pathLst>
                <a:path w="3128" h="2558" extrusionOk="0">
                  <a:moveTo>
                    <a:pt x="1178" y="468"/>
                  </a:moveTo>
                  <a:cubicBezTo>
                    <a:pt x="1261" y="468"/>
                    <a:pt x="1344" y="497"/>
                    <a:pt x="1412" y="548"/>
                  </a:cubicBezTo>
                  <a:lnTo>
                    <a:pt x="1362" y="613"/>
                  </a:lnTo>
                  <a:cubicBezTo>
                    <a:pt x="1227" y="795"/>
                    <a:pt x="1385" y="992"/>
                    <a:pt x="1554" y="992"/>
                  </a:cubicBezTo>
                  <a:cubicBezTo>
                    <a:pt x="1619" y="992"/>
                    <a:pt x="1685" y="963"/>
                    <a:pt x="1737" y="894"/>
                  </a:cubicBezTo>
                  <a:lnTo>
                    <a:pt x="1773" y="847"/>
                  </a:lnTo>
                  <a:cubicBezTo>
                    <a:pt x="1978" y="1034"/>
                    <a:pt x="2162" y="1239"/>
                    <a:pt x="2327" y="1463"/>
                  </a:cubicBezTo>
                  <a:cubicBezTo>
                    <a:pt x="2457" y="1636"/>
                    <a:pt x="2421" y="1881"/>
                    <a:pt x="2248" y="2010"/>
                  </a:cubicBezTo>
                  <a:cubicBezTo>
                    <a:pt x="2178" y="2063"/>
                    <a:pt x="2096" y="2088"/>
                    <a:pt x="2015" y="2088"/>
                  </a:cubicBezTo>
                  <a:cubicBezTo>
                    <a:pt x="1896" y="2088"/>
                    <a:pt x="1778" y="2034"/>
                    <a:pt x="1701" y="1931"/>
                  </a:cubicBezTo>
                  <a:lnTo>
                    <a:pt x="1758" y="1888"/>
                  </a:lnTo>
                  <a:cubicBezTo>
                    <a:pt x="1962" y="1736"/>
                    <a:pt x="1817" y="1462"/>
                    <a:pt x="1621" y="1462"/>
                  </a:cubicBezTo>
                  <a:cubicBezTo>
                    <a:pt x="1575" y="1462"/>
                    <a:pt x="1525" y="1477"/>
                    <a:pt x="1477" y="1513"/>
                  </a:cubicBezTo>
                  <a:lnTo>
                    <a:pt x="1398" y="1571"/>
                  </a:lnTo>
                  <a:cubicBezTo>
                    <a:pt x="1258" y="1427"/>
                    <a:pt x="1106" y="1293"/>
                    <a:pt x="944" y="1175"/>
                  </a:cubicBezTo>
                  <a:cubicBezTo>
                    <a:pt x="642" y="948"/>
                    <a:pt x="800" y="468"/>
                    <a:pt x="1178" y="468"/>
                  </a:cubicBezTo>
                  <a:close/>
                  <a:moveTo>
                    <a:pt x="1178" y="0"/>
                  </a:moveTo>
                  <a:cubicBezTo>
                    <a:pt x="350" y="0"/>
                    <a:pt x="0" y="1056"/>
                    <a:pt x="663" y="1553"/>
                  </a:cubicBezTo>
                  <a:cubicBezTo>
                    <a:pt x="915" y="1740"/>
                    <a:pt x="1139" y="1960"/>
                    <a:pt x="1326" y="2212"/>
                  </a:cubicBezTo>
                  <a:cubicBezTo>
                    <a:pt x="1488" y="2432"/>
                    <a:pt x="1744" y="2558"/>
                    <a:pt x="2014" y="2558"/>
                  </a:cubicBezTo>
                  <a:cubicBezTo>
                    <a:pt x="2724" y="2558"/>
                    <a:pt x="3127" y="1751"/>
                    <a:pt x="2706" y="1182"/>
                  </a:cubicBezTo>
                  <a:cubicBezTo>
                    <a:pt x="2468" y="868"/>
                    <a:pt x="2198" y="584"/>
                    <a:pt x="1899" y="332"/>
                  </a:cubicBezTo>
                  <a:cubicBezTo>
                    <a:pt x="1892" y="328"/>
                    <a:pt x="1884" y="321"/>
                    <a:pt x="1877" y="314"/>
                  </a:cubicBezTo>
                  <a:lnTo>
                    <a:pt x="1874" y="314"/>
                  </a:lnTo>
                  <a:cubicBezTo>
                    <a:pt x="1812" y="267"/>
                    <a:pt x="1751" y="220"/>
                    <a:pt x="1693" y="173"/>
                  </a:cubicBezTo>
                  <a:cubicBezTo>
                    <a:pt x="1542" y="61"/>
                    <a:pt x="1362" y="0"/>
                    <a:pt x="11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48"/>
          <p:cNvGrpSpPr/>
          <p:nvPr/>
        </p:nvGrpSpPr>
        <p:grpSpPr>
          <a:xfrm>
            <a:off x="7278476" y="2909627"/>
            <a:ext cx="322672" cy="377985"/>
            <a:chOff x="7278476" y="2909627"/>
            <a:chExt cx="322672" cy="377985"/>
          </a:xfrm>
        </p:grpSpPr>
        <p:sp>
          <p:nvSpPr>
            <p:cNvPr id="1697" name="Google Shape;1697;p48"/>
            <p:cNvSpPr/>
            <p:nvPr/>
          </p:nvSpPr>
          <p:spPr>
            <a:xfrm>
              <a:off x="7278476" y="2960311"/>
              <a:ext cx="262267" cy="327301"/>
            </a:xfrm>
            <a:custGeom>
              <a:avLst/>
              <a:gdLst/>
              <a:ahLst/>
              <a:cxnLst/>
              <a:rect l="l" t="t" r="r" b="b"/>
              <a:pathLst>
                <a:path w="10199" h="12728" extrusionOk="0">
                  <a:moveTo>
                    <a:pt x="959" y="0"/>
                  </a:moveTo>
                  <a:cubicBezTo>
                    <a:pt x="429" y="4"/>
                    <a:pt x="1" y="429"/>
                    <a:pt x="1" y="959"/>
                  </a:cubicBezTo>
                  <a:lnTo>
                    <a:pt x="1" y="11773"/>
                  </a:lnTo>
                  <a:cubicBezTo>
                    <a:pt x="1" y="12299"/>
                    <a:pt x="429" y="12727"/>
                    <a:pt x="959" y="12727"/>
                  </a:cubicBezTo>
                  <a:lnTo>
                    <a:pt x="9244" y="12727"/>
                  </a:lnTo>
                  <a:cubicBezTo>
                    <a:pt x="9770" y="12727"/>
                    <a:pt x="10199" y="12299"/>
                    <a:pt x="10199" y="11773"/>
                  </a:cubicBezTo>
                  <a:lnTo>
                    <a:pt x="10199" y="959"/>
                  </a:lnTo>
                  <a:cubicBezTo>
                    <a:pt x="10199" y="429"/>
                    <a:pt x="9774" y="4"/>
                    <a:pt x="9244" y="0"/>
                  </a:cubicBezTo>
                  <a:lnTo>
                    <a:pt x="8776" y="0"/>
                  </a:lnTo>
                  <a:cubicBezTo>
                    <a:pt x="8462" y="0"/>
                    <a:pt x="8462" y="472"/>
                    <a:pt x="8776" y="472"/>
                  </a:cubicBezTo>
                  <a:lnTo>
                    <a:pt x="9244" y="472"/>
                  </a:lnTo>
                  <a:cubicBezTo>
                    <a:pt x="9514" y="472"/>
                    <a:pt x="9730" y="688"/>
                    <a:pt x="9730" y="959"/>
                  </a:cubicBezTo>
                  <a:lnTo>
                    <a:pt x="9730" y="11773"/>
                  </a:lnTo>
                  <a:cubicBezTo>
                    <a:pt x="9730" y="12043"/>
                    <a:pt x="9514" y="12259"/>
                    <a:pt x="9244" y="12259"/>
                  </a:cubicBezTo>
                  <a:lnTo>
                    <a:pt x="959" y="12259"/>
                  </a:lnTo>
                  <a:cubicBezTo>
                    <a:pt x="689" y="12259"/>
                    <a:pt x="473" y="12043"/>
                    <a:pt x="473" y="11773"/>
                  </a:cubicBezTo>
                  <a:lnTo>
                    <a:pt x="473" y="959"/>
                  </a:lnTo>
                  <a:cubicBezTo>
                    <a:pt x="473" y="688"/>
                    <a:pt x="689" y="472"/>
                    <a:pt x="959" y="472"/>
                  </a:cubicBezTo>
                  <a:lnTo>
                    <a:pt x="1427" y="472"/>
                  </a:lnTo>
                  <a:cubicBezTo>
                    <a:pt x="1557" y="472"/>
                    <a:pt x="1661" y="364"/>
                    <a:pt x="1661" y="238"/>
                  </a:cubicBezTo>
                  <a:cubicBezTo>
                    <a:pt x="1661" y="108"/>
                    <a:pt x="1557" y="0"/>
                    <a:pt x="14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8"/>
            <p:cNvSpPr/>
            <p:nvPr/>
          </p:nvSpPr>
          <p:spPr>
            <a:xfrm>
              <a:off x="7560930" y="2975535"/>
              <a:ext cx="40218" cy="287982"/>
            </a:xfrm>
            <a:custGeom>
              <a:avLst/>
              <a:gdLst/>
              <a:ahLst/>
              <a:cxnLst/>
              <a:rect l="l" t="t" r="r" b="b"/>
              <a:pathLst>
                <a:path w="1564" h="11199" extrusionOk="0">
                  <a:moveTo>
                    <a:pt x="782" y="1029"/>
                  </a:moveTo>
                  <a:lnTo>
                    <a:pt x="1009" y="1768"/>
                  </a:lnTo>
                  <a:lnTo>
                    <a:pt x="551" y="1768"/>
                  </a:lnTo>
                  <a:lnTo>
                    <a:pt x="782" y="1029"/>
                  </a:lnTo>
                  <a:close/>
                  <a:moveTo>
                    <a:pt x="1095" y="2236"/>
                  </a:moveTo>
                  <a:lnTo>
                    <a:pt x="1095" y="9578"/>
                  </a:lnTo>
                  <a:lnTo>
                    <a:pt x="468" y="9578"/>
                  </a:lnTo>
                  <a:lnTo>
                    <a:pt x="468" y="2236"/>
                  </a:lnTo>
                  <a:close/>
                  <a:moveTo>
                    <a:pt x="1095" y="10046"/>
                  </a:moveTo>
                  <a:lnTo>
                    <a:pt x="1095" y="10554"/>
                  </a:lnTo>
                  <a:cubicBezTo>
                    <a:pt x="1095" y="10651"/>
                    <a:pt x="1016" y="10730"/>
                    <a:pt x="919" y="10730"/>
                  </a:cubicBezTo>
                  <a:lnTo>
                    <a:pt x="645" y="10730"/>
                  </a:lnTo>
                  <a:cubicBezTo>
                    <a:pt x="548" y="10730"/>
                    <a:pt x="468" y="10651"/>
                    <a:pt x="468" y="10554"/>
                  </a:cubicBezTo>
                  <a:lnTo>
                    <a:pt x="468" y="10046"/>
                  </a:lnTo>
                  <a:close/>
                  <a:moveTo>
                    <a:pt x="781" y="1"/>
                  </a:moveTo>
                  <a:cubicBezTo>
                    <a:pt x="685" y="1"/>
                    <a:pt x="589" y="57"/>
                    <a:pt x="555" y="168"/>
                  </a:cubicBezTo>
                  <a:lnTo>
                    <a:pt x="7" y="1930"/>
                  </a:lnTo>
                  <a:cubicBezTo>
                    <a:pt x="4" y="1941"/>
                    <a:pt x="4" y="1952"/>
                    <a:pt x="0" y="1962"/>
                  </a:cubicBezTo>
                  <a:lnTo>
                    <a:pt x="0" y="1970"/>
                  </a:lnTo>
                  <a:cubicBezTo>
                    <a:pt x="0" y="1980"/>
                    <a:pt x="0" y="1991"/>
                    <a:pt x="0" y="2002"/>
                  </a:cubicBezTo>
                  <a:lnTo>
                    <a:pt x="0" y="10554"/>
                  </a:lnTo>
                  <a:cubicBezTo>
                    <a:pt x="0" y="10911"/>
                    <a:pt x="288" y="11195"/>
                    <a:pt x="645" y="11199"/>
                  </a:cubicBezTo>
                  <a:lnTo>
                    <a:pt x="919" y="11199"/>
                  </a:lnTo>
                  <a:cubicBezTo>
                    <a:pt x="1275" y="11195"/>
                    <a:pt x="1564" y="10907"/>
                    <a:pt x="1564" y="10550"/>
                  </a:cubicBezTo>
                  <a:lnTo>
                    <a:pt x="1564" y="9812"/>
                  </a:lnTo>
                  <a:lnTo>
                    <a:pt x="1564" y="2002"/>
                  </a:lnTo>
                  <a:cubicBezTo>
                    <a:pt x="1564" y="1991"/>
                    <a:pt x="1564" y="1980"/>
                    <a:pt x="1560" y="1970"/>
                  </a:cubicBezTo>
                  <a:lnTo>
                    <a:pt x="1560" y="1962"/>
                  </a:lnTo>
                  <a:cubicBezTo>
                    <a:pt x="1560" y="1952"/>
                    <a:pt x="1556" y="1941"/>
                    <a:pt x="1553" y="1930"/>
                  </a:cubicBezTo>
                  <a:lnTo>
                    <a:pt x="1005" y="168"/>
                  </a:lnTo>
                  <a:cubicBezTo>
                    <a:pt x="973" y="57"/>
                    <a:pt x="877" y="1"/>
                    <a:pt x="7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8"/>
            <p:cNvSpPr/>
            <p:nvPr/>
          </p:nvSpPr>
          <p:spPr>
            <a:xfrm>
              <a:off x="7339344" y="3188661"/>
              <a:ext cx="138707" cy="12060"/>
            </a:xfrm>
            <a:custGeom>
              <a:avLst/>
              <a:gdLst/>
              <a:ahLst/>
              <a:cxnLst/>
              <a:rect l="l" t="t" r="r" b="b"/>
              <a:pathLst>
                <a:path w="5394" h="469" extrusionOk="0">
                  <a:moveTo>
                    <a:pt x="314" y="0"/>
                  </a:moveTo>
                  <a:cubicBezTo>
                    <a:pt x="0" y="0"/>
                    <a:pt x="0" y="468"/>
                    <a:pt x="314" y="468"/>
                  </a:cubicBezTo>
                  <a:lnTo>
                    <a:pt x="5159" y="468"/>
                  </a:lnTo>
                  <a:cubicBezTo>
                    <a:pt x="5289" y="468"/>
                    <a:pt x="5393" y="364"/>
                    <a:pt x="5393" y="234"/>
                  </a:cubicBezTo>
                  <a:cubicBezTo>
                    <a:pt x="5393" y="105"/>
                    <a:pt x="5289" y="0"/>
                    <a:pt x="51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8"/>
            <p:cNvSpPr/>
            <p:nvPr/>
          </p:nvSpPr>
          <p:spPr>
            <a:xfrm>
              <a:off x="7339344" y="3212730"/>
              <a:ext cx="76348" cy="12060"/>
            </a:xfrm>
            <a:custGeom>
              <a:avLst/>
              <a:gdLst/>
              <a:ahLst/>
              <a:cxnLst/>
              <a:rect l="l" t="t" r="r" b="b"/>
              <a:pathLst>
                <a:path w="2969" h="469" extrusionOk="0">
                  <a:moveTo>
                    <a:pt x="314" y="1"/>
                  </a:moveTo>
                  <a:cubicBezTo>
                    <a:pt x="0" y="1"/>
                    <a:pt x="0" y="469"/>
                    <a:pt x="314" y="469"/>
                  </a:cubicBezTo>
                  <a:lnTo>
                    <a:pt x="2735" y="469"/>
                  </a:lnTo>
                  <a:cubicBezTo>
                    <a:pt x="2864" y="469"/>
                    <a:pt x="2969" y="365"/>
                    <a:pt x="2969" y="235"/>
                  </a:cubicBezTo>
                  <a:cubicBezTo>
                    <a:pt x="2969" y="105"/>
                    <a:pt x="2864" y="1"/>
                    <a:pt x="27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8"/>
            <p:cNvSpPr/>
            <p:nvPr/>
          </p:nvSpPr>
          <p:spPr>
            <a:xfrm>
              <a:off x="7302648" y="2909627"/>
              <a:ext cx="214026" cy="353890"/>
            </a:xfrm>
            <a:custGeom>
              <a:avLst/>
              <a:gdLst/>
              <a:ahLst/>
              <a:cxnLst/>
              <a:rect l="l" t="t" r="r" b="b"/>
              <a:pathLst>
                <a:path w="8323" h="13762" extrusionOk="0">
                  <a:moveTo>
                    <a:pt x="4162" y="469"/>
                  </a:moveTo>
                  <a:cubicBezTo>
                    <a:pt x="4723" y="469"/>
                    <a:pt x="5177" y="923"/>
                    <a:pt x="5177" y="1485"/>
                  </a:cubicBezTo>
                  <a:cubicBezTo>
                    <a:pt x="5177" y="1615"/>
                    <a:pt x="5282" y="1719"/>
                    <a:pt x="5412" y="1719"/>
                  </a:cubicBezTo>
                  <a:lnTo>
                    <a:pt x="6175" y="1719"/>
                  </a:lnTo>
                  <a:cubicBezTo>
                    <a:pt x="6445" y="1719"/>
                    <a:pt x="6662" y="1939"/>
                    <a:pt x="6662" y="2206"/>
                  </a:cubicBezTo>
                  <a:lnTo>
                    <a:pt x="6662" y="3848"/>
                  </a:lnTo>
                  <a:lnTo>
                    <a:pt x="1662" y="3848"/>
                  </a:lnTo>
                  <a:lnTo>
                    <a:pt x="1662" y="2209"/>
                  </a:lnTo>
                  <a:lnTo>
                    <a:pt x="1662" y="2206"/>
                  </a:lnTo>
                  <a:cubicBezTo>
                    <a:pt x="1662" y="1939"/>
                    <a:pt x="1881" y="1719"/>
                    <a:pt x="2148" y="1719"/>
                  </a:cubicBezTo>
                  <a:lnTo>
                    <a:pt x="2912" y="1719"/>
                  </a:lnTo>
                  <a:cubicBezTo>
                    <a:pt x="3041" y="1719"/>
                    <a:pt x="3146" y="1615"/>
                    <a:pt x="3146" y="1485"/>
                  </a:cubicBezTo>
                  <a:cubicBezTo>
                    <a:pt x="3146" y="923"/>
                    <a:pt x="3600" y="469"/>
                    <a:pt x="4162" y="469"/>
                  </a:cubicBezTo>
                  <a:close/>
                  <a:moveTo>
                    <a:pt x="1190" y="3376"/>
                  </a:moveTo>
                  <a:lnTo>
                    <a:pt x="1190" y="4082"/>
                  </a:lnTo>
                  <a:cubicBezTo>
                    <a:pt x="1190" y="4212"/>
                    <a:pt x="1294" y="4317"/>
                    <a:pt x="1424" y="4317"/>
                  </a:cubicBezTo>
                  <a:lnTo>
                    <a:pt x="6896" y="4317"/>
                  </a:lnTo>
                  <a:cubicBezTo>
                    <a:pt x="7025" y="4317"/>
                    <a:pt x="7130" y="4212"/>
                    <a:pt x="7130" y="4082"/>
                  </a:cubicBezTo>
                  <a:lnTo>
                    <a:pt x="7130" y="3380"/>
                  </a:lnTo>
                  <a:lnTo>
                    <a:pt x="7850" y="3380"/>
                  </a:lnTo>
                  <a:lnTo>
                    <a:pt x="7850" y="13293"/>
                  </a:lnTo>
                  <a:lnTo>
                    <a:pt x="466" y="13293"/>
                  </a:lnTo>
                  <a:lnTo>
                    <a:pt x="469" y="3376"/>
                  </a:lnTo>
                  <a:close/>
                  <a:moveTo>
                    <a:pt x="4162" y="1"/>
                  </a:moveTo>
                  <a:cubicBezTo>
                    <a:pt x="3434" y="1"/>
                    <a:pt x="2811" y="530"/>
                    <a:pt x="2695" y="1251"/>
                  </a:cubicBezTo>
                  <a:lnTo>
                    <a:pt x="2148" y="1251"/>
                  </a:lnTo>
                  <a:cubicBezTo>
                    <a:pt x="1622" y="1251"/>
                    <a:pt x="1193" y="1680"/>
                    <a:pt x="1193" y="2209"/>
                  </a:cubicBezTo>
                  <a:lnTo>
                    <a:pt x="1193" y="2912"/>
                  </a:lnTo>
                  <a:lnTo>
                    <a:pt x="235" y="2912"/>
                  </a:lnTo>
                  <a:cubicBezTo>
                    <a:pt x="105" y="2912"/>
                    <a:pt x="1" y="3016"/>
                    <a:pt x="1" y="3146"/>
                  </a:cubicBezTo>
                  <a:lnTo>
                    <a:pt x="1" y="13528"/>
                  </a:lnTo>
                  <a:cubicBezTo>
                    <a:pt x="1" y="13657"/>
                    <a:pt x="105" y="13762"/>
                    <a:pt x="235" y="13762"/>
                  </a:cubicBezTo>
                  <a:lnTo>
                    <a:pt x="8088" y="13762"/>
                  </a:lnTo>
                  <a:cubicBezTo>
                    <a:pt x="8214" y="13762"/>
                    <a:pt x="8322" y="13657"/>
                    <a:pt x="8322" y="13528"/>
                  </a:cubicBezTo>
                  <a:lnTo>
                    <a:pt x="8322" y="3146"/>
                  </a:lnTo>
                  <a:cubicBezTo>
                    <a:pt x="8322" y="3016"/>
                    <a:pt x="8214" y="2912"/>
                    <a:pt x="8088" y="2912"/>
                  </a:cubicBezTo>
                  <a:lnTo>
                    <a:pt x="7133" y="2912"/>
                  </a:lnTo>
                  <a:lnTo>
                    <a:pt x="7133" y="2209"/>
                  </a:lnTo>
                  <a:cubicBezTo>
                    <a:pt x="7130" y="1680"/>
                    <a:pt x="6705" y="1251"/>
                    <a:pt x="6175" y="1251"/>
                  </a:cubicBezTo>
                  <a:lnTo>
                    <a:pt x="5628" y="1251"/>
                  </a:lnTo>
                  <a:cubicBezTo>
                    <a:pt x="5512" y="530"/>
                    <a:pt x="4893" y="1"/>
                    <a:pt x="41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8"/>
            <p:cNvSpPr/>
            <p:nvPr/>
          </p:nvSpPr>
          <p:spPr>
            <a:xfrm>
              <a:off x="7403631" y="2937811"/>
              <a:ext cx="12060" cy="20109"/>
            </a:xfrm>
            <a:custGeom>
              <a:avLst/>
              <a:gdLst/>
              <a:ahLst/>
              <a:cxnLst/>
              <a:rect l="l" t="t" r="r" b="b"/>
              <a:pathLst>
                <a:path w="469" h="782" extrusionOk="0">
                  <a:moveTo>
                    <a:pt x="235" y="0"/>
                  </a:moveTo>
                  <a:cubicBezTo>
                    <a:pt x="105" y="0"/>
                    <a:pt x="0" y="105"/>
                    <a:pt x="0" y="234"/>
                  </a:cubicBezTo>
                  <a:lnTo>
                    <a:pt x="0" y="548"/>
                  </a:lnTo>
                  <a:cubicBezTo>
                    <a:pt x="0" y="674"/>
                    <a:pt x="105" y="782"/>
                    <a:pt x="235" y="782"/>
                  </a:cubicBezTo>
                  <a:cubicBezTo>
                    <a:pt x="364" y="782"/>
                    <a:pt x="469" y="674"/>
                    <a:pt x="469" y="548"/>
                  </a:cubicBezTo>
                  <a:lnTo>
                    <a:pt x="469" y="234"/>
                  </a:lnTo>
                  <a:cubicBezTo>
                    <a:pt x="469" y="105"/>
                    <a:pt x="364"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8"/>
            <p:cNvSpPr/>
            <p:nvPr/>
          </p:nvSpPr>
          <p:spPr>
            <a:xfrm>
              <a:off x="7455884" y="3047279"/>
              <a:ext cx="22166" cy="97126"/>
            </a:xfrm>
            <a:custGeom>
              <a:avLst/>
              <a:gdLst/>
              <a:ahLst/>
              <a:cxnLst/>
              <a:rect l="l" t="t" r="r" b="b"/>
              <a:pathLst>
                <a:path w="862" h="3777" extrusionOk="0">
                  <a:moveTo>
                    <a:pt x="313" y="1"/>
                  </a:moveTo>
                  <a:cubicBezTo>
                    <a:pt x="0" y="1"/>
                    <a:pt x="0" y="469"/>
                    <a:pt x="313" y="469"/>
                  </a:cubicBezTo>
                  <a:lnTo>
                    <a:pt x="389" y="469"/>
                  </a:lnTo>
                  <a:lnTo>
                    <a:pt x="389" y="3304"/>
                  </a:lnTo>
                  <a:lnTo>
                    <a:pt x="313" y="3304"/>
                  </a:lnTo>
                  <a:cubicBezTo>
                    <a:pt x="0" y="3308"/>
                    <a:pt x="0" y="3776"/>
                    <a:pt x="313" y="3776"/>
                  </a:cubicBezTo>
                  <a:lnTo>
                    <a:pt x="627" y="3776"/>
                  </a:lnTo>
                  <a:cubicBezTo>
                    <a:pt x="753" y="3776"/>
                    <a:pt x="861" y="3672"/>
                    <a:pt x="861" y="3542"/>
                  </a:cubicBezTo>
                  <a:lnTo>
                    <a:pt x="861" y="235"/>
                  </a:lnTo>
                  <a:cubicBezTo>
                    <a:pt x="861" y="105"/>
                    <a:pt x="753" y="1"/>
                    <a:pt x="6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8"/>
            <p:cNvSpPr/>
            <p:nvPr/>
          </p:nvSpPr>
          <p:spPr>
            <a:xfrm>
              <a:off x="7341298" y="3156491"/>
              <a:ext cx="104506" cy="20135"/>
            </a:xfrm>
            <a:custGeom>
              <a:avLst/>
              <a:gdLst/>
              <a:ahLst/>
              <a:cxnLst/>
              <a:rect l="l" t="t" r="r" b="b"/>
              <a:pathLst>
                <a:path w="4064" h="783" extrusionOk="0">
                  <a:moveTo>
                    <a:pt x="238" y="0"/>
                  </a:moveTo>
                  <a:cubicBezTo>
                    <a:pt x="121" y="0"/>
                    <a:pt x="4" y="79"/>
                    <a:pt x="4" y="235"/>
                  </a:cubicBezTo>
                  <a:lnTo>
                    <a:pt x="4" y="545"/>
                  </a:lnTo>
                  <a:cubicBezTo>
                    <a:pt x="0" y="678"/>
                    <a:pt x="108" y="783"/>
                    <a:pt x="238" y="783"/>
                  </a:cubicBezTo>
                  <a:lnTo>
                    <a:pt x="3829" y="783"/>
                  </a:lnTo>
                  <a:cubicBezTo>
                    <a:pt x="3959" y="783"/>
                    <a:pt x="4063" y="678"/>
                    <a:pt x="4063" y="549"/>
                  </a:cubicBezTo>
                  <a:lnTo>
                    <a:pt x="4063" y="235"/>
                  </a:lnTo>
                  <a:cubicBezTo>
                    <a:pt x="4063" y="79"/>
                    <a:pt x="3946" y="0"/>
                    <a:pt x="3829" y="0"/>
                  </a:cubicBezTo>
                  <a:cubicBezTo>
                    <a:pt x="3712" y="0"/>
                    <a:pt x="3595" y="79"/>
                    <a:pt x="3595" y="235"/>
                  </a:cubicBezTo>
                  <a:lnTo>
                    <a:pt x="3595" y="311"/>
                  </a:lnTo>
                  <a:lnTo>
                    <a:pt x="472" y="311"/>
                  </a:lnTo>
                  <a:lnTo>
                    <a:pt x="472" y="235"/>
                  </a:lnTo>
                  <a:cubicBezTo>
                    <a:pt x="472" y="79"/>
                    <a:pt x="355" y="0"/>
                    <a:pt x="2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8"/>
            <p:cNvSpPr/>
            <p:nvPr/>
          </p:nvSpPr>
          <p:spPr>
            <a:xfrm>
              <a:off x="7341375" y="3047279"/>
              <a:ext cx="104429" cy="97126"/>
            </a:xfrm>
            <a:custGeom>
              <a:avLst/>
              <a:gdLst/>
              <a:ahLst/>
              <a:cxnLst/>
              <a:rect l="l" t="t" r="r" b="b"/>
              <a:pathLst>
                <a:path w="4061" h="3777" extrusionOk="0">
                  <a:moveTo>
                    <a:pt x="235" y="1"/>
                  </a:moveTo>
                  <a:cubicBezTo>
                    <a:pt x="105" y="1"/>
                    <a:pt x="1" y="105"/>
                    <a:pt x="1" y="235"/>
                  </a:cubicBezTo>
                  <a:lnTo>
                    <a:pt x="1" y="862"/>
                  </a:lnTo>
                  <a:cubicBezTo>
                    <a:pt x="1" y="988"/>
                    <a:pt x="105" y="1096"/>
                    <a:pt x="235" y="1096"/>
                  </a:cubicBezTo>
                  <a:cubicBezTo>
                    <a:pt x="364" y="1096"/>
                    <a:pt x="469" y="988"/>
                    <a:pt x="469" y="862"/>
                  </a:cubicBezTo>
                  <a:lnTo>
                    <a:pt x="469" y="469"/>
                  </a:lnTo>
                  <a:lnTo>
                    <a:pt x="3592" y="469"/>
                  </a:lnTo>
                  <a:lnTo>
                    <a:pt x="3592" y="3308"/>
                  </a:lnTo>
                  <a:lnTo>
                    <a:pt x="469" y="3308"/>
                  </a:lnTo>
                  <a:lnTo>
                    <a:pt x="469" y="1799"/>
                  </a:lnTo>
                  <a:cubicBezTo>
                    <a:pt x="469" y="1642"/>
                    <a:pt x="352" y="1563"/>
                    <a:pt x="235" y="1563"/>
                  </a:cubicBezTo>
                  <a:cubicBezTo>
                    <a:pt x="118" y="1563"/>
                    <a:pt x="1" y="1642"/>
                    <a:pt x="1" y="1799"/>
                  </a:cubicBezTo>
                  <a:lnTo>
                    <a:pt x="1" y="3546"/>
                  </a:lnTo>
                  <a:cubicBezTo>
                    <a:pt x="1" y="3672"/>
                    <a:pt x="105" y="3776"/>
                    <a:pt x="235" y="3776"/>
                  </a:cubicBezTo>
                  <a:lnTo>
                    <a:pt x="3826" y="3776"/>
                  </a:lnTo>
                  <a:cubicBezTo>
                    <a:pt x="3956" y="3776"/>
                    <a:pt x="4060" y="3672"/>
                    <a:pt x="4060" y="3542"/>
                  </a:cubicBezTo>
                  <a:lnTo>
                    <a:pt x="4060" y="235"/>
                  </a:lnTo>
                  <a:cubicBezTo>
                    <a:pt x="4060" y="105"/>
                    <a:pt x="3956" y="1"/>
                    <a:pt x="38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6" name="Google Shape;1706;p48"/>
          <p:cNvSpPr/>
          <p:nvPr/>
        </p:nvSpPr>
        <p:spPr>
          <a:xfrm>
            <a:off x="4765709" y="3505444"/>
            <a:ext cx="246247" cy="378216"/>
          </a:xfrm>
          <a:custGeom>
            <a:avLst/>
            <a:gdLst/>
            <a:ahLst/>
            <a:cxnLst/>
            <a:rect l="l" t="t" r="r" b="b"/>
            <a:pathLst>
              <a:path w="9576" h="14708" extrusionOk="0">
                <a:moveTo>
                  <a:pt x="4741" y="1719"/>
                </a:moveTo>
                <a:cubicBezTo>
                  <a:pt x="5148" y="1719"/>
                  <a:pt x="5505" y="1979"/>
                  <a:pt x="5634" y="2360"/>
                </a:cubicBezTo>
                <a:cubicBezTo>
                  <a:pt x="5760" y="2746"/>
                  <a:pt x="5627" y="3167"/>
                  <a:pt x="5306" y="3409"/>
                </a:cubicBezTo>
                <a:cubicBezTo>
                  <a:pt x="5164" y="3221"/>
                  <a:pt x="4953" y="3128"/>
                  <a:pt x="4741" y="3128"/>
                </a:cubicBezTo>
                <a:cubicBezTo>
                  <a:pt x="4530" y="3128"/>
                  <a:pt x="4319" y="3221"/>
                  <a:pt x="4179" y="3409"/>
                </a:cubicBezTo>
                <a:cubicBezTo>
                  <a:pt x="3455" y="2868"/>
                  <a:pt x="3840" y="1719"/>
                  <a:pt x="4741" y="1719"/>
                </a:cubicBezTo>
                <a:close/>
                <a:moveTo>
                  <a:pt x="4747" y="3597"/>
                </a:moveTo>
                <a:cubicBezTo>
                  <a:pt x="4846" y="3597"/>
                  <a:pt x="4945" y="3655"/>
                  <a:pt x="4971" y="3783"/>
                </a:cubicBezTo>
                <a:cubicBezTo>
                  <a:pt x="4975" y="3798"/>
                  <a:pt x="4975" y="3816"/>
                  <a:pt x="4979" y="3830"/>
                </a:cubicBezTo>
                <a:cubicBezTo>
                  <a:pt x="4979" y="3986"/>
                  <a:pt x="4860" y="4066"/>
                  <a:pt x="4742" y="4066"/>
                </a:cubicBezTo>
                <a:cubicBezTo>
                  <a:pt x="4633" y="4066"/>
                  <a:pt x="4524" y="3997"/>
                  <a:pt x="4510" y="3855"/>
                </a:cubicBezTo>
                <a:cubicBezTo>
                  <a:pt x="4492" y="3692"/>
                  <a:pt x="4620" y="3597"/>
                  <a:pt x="4747" y="3597"/>
                </a:cubicBezTo>
                <a:close/>
                <a:moveTo>
                  <a:pt x="5177" y="4385"/>
                </a:moveTo>
                <a:lnTo>
                  <a:pt x="5868" y="6413"/>
                </a:lnTo>
                <a:lnTo>
                  <a:pt x="4979" y="6413"/>
                </a:lnTo>
                <a:lnTo>
                  <a:pt x="4979" y="6020"/>
                </a:lnTo>
                <a:cubicBezTo>
                  <a:pt x="4979" y="5864"/>
                  <a:pt x="4861" y="5785"/>
                  <a:pt x="4743" y="5785"/>
                </a:cubicBezTo>
                <a:cubicBezTo>
                  <a:pt x="4625" y="5785"/>
                  <a:pt x="4507" y="5864"/>
                  <a:pt x="4507" y="6020"/>
                </a:cubicBezTo>
                <a:lnTo>
                  <a:pt x="4507" y="6413"/>
                </a:lnTo>
                <a:lnTo>
                  <a:pt x="3617" y="6413"/>
                </a:lnTo>
                <a:lnTo>
                  <a:pt x="4309" y="4385"/>
                </a:lnTo>
                <a:cubicBezTo>
                  <a:pt x="4437" y="4486"/>
                  <a:pt x="4590" y="4536"/>
                  <a:pt x="4743" y="4536"/>
                </a:cubicBezTo>
                <a:cubicBezTo>
                  <a:pt x="4896" y="4536"/>
                  <a:pt x="5049" y="4486"/>
                  <a:pt x="5177" y="4385"/>
                </a:cubicBezTo>
                <a:close/>
                <a:moveTo>
                  <a:pt x="5865" y="3506"/>
                </a:moveTo>
                <a:lnTo>
                  <a:pt x="8376" y="10869"/>
                </a:lnTo>
                <a:cubicBezTo>
                  <a:pt x="8217" y="10880"/>
                  <a:pt x="8066" y="10930"/>
                  <a:pt x="7933" y="11017"/>
                </a:cubicBezTo>
                <a:lnTo>
                  <a:pt x="5490" y="3852"/>
                </a:lnTo>
                <a:cubicBezTo>
                  <a:pt x="5634" y="3762"/>
                  <a:pt x="5764" y="3643"/>
                  <a:pt x="5865" y="3506"/>
                </a:cubicBezTo>
                <a:close/>
                <a:moveTo>
                  <a:pt x="8447" y="11332"/>
                </a:moveTo>
                <a:cubicBezTo>
                  <a:pt x="8563" y="11332"/>
                  <a:pt x="8680" y="11375"/>
                  <a:pt x="8775" y="11471"/>
                </a:cubicBezTo>
                <a:cubicBezTo>
                  <a:pt x="9074" y="11766"/>
                  <a:pt x="8862" y="12274"/>
                  <a:pt x="8444" y="12274"/>
                </a:cubicBezTo>
                <a:cubicBezTo>
                  <a:pt x="8185" y="12270"/>
                  <a:pt x="7976" y="12061"/>
                  <a:pt x="7976" y="11802"/>
                </a:cubicBezTo>
                <a:cubicBezTo>
                  <a:pt x="7976" y="11519"/>
                  <a:pt x="8207" y="11332"/>
                  <a:pt x="8447" y="11332"/>
                </a:cubicBezTo>
                <a:close/>
                <a:moveTo>
                  <a:pt x="8963" y="12584"/>
                </a:moveTo>
                <a:lnTo>
                  <a:pt x="8963" y="12584"/>
                </a:lnTo>
                <a:cubicBezTo>
                  <a:pt x="9046" y="12865"/>
                  <a:pt x="8952" y="13164"/>
                  <a:pt x="8725" y="13347"/>
                </a:cubicBezTo>
                <a:lnTo>
                  <a:pt x="8520" y="12739"/>
                </a:lnTo>
                <a:cubicBezTo>
                  <a:pt x="8678" y="12724"/>
                  <a:pt x="8830" y="12674"/>
                  <a:pt x="8963" y="12584"/>
                </a:cubicBezTo>
                <a:close/>
                <a:moveTo>
                  <a:pt x="4743" y="0"/>
                </a:moveTo>
                <a:cubicBezTo>
                  <a:pt x="4625" y="0"/>
                  <a:pt x="4507" y="78"/>
                  <a:pt x="4507" y="235"/>
                </a:cubicBezTo>
                <a:lnTo>
                  <a:pt x="4507" y="1273"/>
                </a:lnTo>
                <a:cubicBezTo>
                  <a:pt x="3736" y="1402"/>
                  <a:pt x="3217" y="2137"/>
                  <a:pt x="3358" y="2908"/>
                </a:cubicBezTo>
                <a:lnTo>
                  <a:pt x="2162" y="6413"/>
                </a:lnTo>
                <a:lnTo>
                  <a:pt x="969" y="6413"/>
                </a:lnTo>
                <a:lnTo>
                  <a:pt x="969" y="6334"/>
                </a:lnTo>
                <a:cubicBezTo>
                  <a:pt x="969" y="6177"/>
                  <a:pt x="852" y="6099"/>
                  <a:pt x="735" y="6099"/>
                </a:cubicBezTo>
                <a:cubicBezTo>
                  <a:pt x="618" y="6099"/>
                  <a:pt x="501" y="6177"/>
                  <a:pt x="501" y="6334"/>
                </a:cubicBezTo>
                <a:lnTo>
                  <a:pt x="501" y="6961"/>
                </a:lnTo>
                <a:cubicBezTo>
                  <a:pt x="501" y="7090"/>
                  <a:pt x="605" y="7195"/>
                  <a:pt x="735" y="7195"/>
                </a:cubicBezTo>
                <a:cubicBezTo>
                  <a:pt x="865" y="7195"/>
                  <a:pt x="969" y="7090"/>
                  <a:pt x="969" y="6961"/>
                </a:cubicBezTo>
                <a:lnTo>
                  <a:pt x="969" y="6881"/>
                </a:lnTo>
                <a:lnTo>
                  <a:pt x="2003" y="6881"/>
                </a:lnTo>
                <a:lnTo>
                  <a:pt x="1261" y="9057"/>
                </a:lnTo>
                <a:cubicBezTo>
                  <a:pt x="1214" y="9180"/>
                  <a:pt x="1279" y="9317"/>
                  <a:pt x="1405" y="9360"/>
                </a:cubicBezTo>
                <a:cubicBezTo>
                  <a:pt x="1430" y="9369"/>
                  <a:pt x="1456" y="9373"/>
                  <a:pt x="1481" y="9373"/>
                </a:cubicBezTo>
                <a:cubicBezTo>
                  <a:pt x="1579" y="9373"/>
                  <a:pt x="1673" y="9309"/>
                  <a:pt x="1704" y="9208"/>
                </a:cubicBezTo>
                <a:lnTo>
                  <a:pt x="3642" y="3535"/>
                </a:lnTo>
                <a:cubicBezTo>
                  <a:pt x="3739" y="3661"/>
                  <a:pt x="3862" y="3769"/>
                  <a:pt x="3995" y="3852"/>
                </a:cubicBezTo>
                <a:lnTo>
                  <a:pt x="760" y="13347"/>
                </a:lnTo>
                <a:cubicBezTo>
                  <a:pt x="677" y="13279"/>
                  <a:pt x="613" y="13196"/>
                  <a:pt x="566" y="13099"/>
                </a:cubicBezTo>
                <a:cubicBezTo>
                  <a:pt x="490" y="12933"/>
                  <a:pt x="487" y="12746"/>
                  <a:pt x="559" y="12577"/>
                </a:cubicBezTo>
                <a:lnTo>
                  <a:pt x="562" y="12566"/>
                </a:lnTo>
                <a:lnTo>
                  <a:pt x="1402" y="10098"/>
                </a:lnTo>
                <a:cubicBezTo>
                  <a:pt x="1448" y="9976"/>
                  <a:pt x="1384" y="9839"/>
                  <a:pt x="1257" y="9796"/>
                </a:cubicBezTo>
                <a:cubicBezTo>
                  <a:pt x="1233" y="9787"/>
                  <a:pt x="1207" y="9783"/>
                  <a:pt x="1182" y="9783"/>
                </a:cubicBezTo>
                <a:cubicBezTo>
                  <a:pt x="1083" y="9783"/>
                  <a:pt x="990" y="9847"/>
                  <a:pt x="958" y="9947"/>
                </a:cubicBezTo>
                <a:lnTo>
                  <a:pt x="605" y="10981"/>
                </a:lnTo>
                <a:cubicBezTo>
                  <a:pt x="177" y="11215"/>
                  <a:pt x="0" y="11737"/>
                  <a:pt x="198" y="12184"/>
                </a:cubicBezTo>
                <a:lnTo>
                  <a:pt x="119" y="12411"/>
                </a:lnTo>
                <a:cubicBezTo>
                  <a:pt x="4" y="12695"/>
                  <a:pt x="11" y="13016"/>
                  <a:pt x="141" y="13293"/>
                </a:cubicBezTo>
                <a:cubicBezTo>
                  <a:pt x="238" y="13510"/>
                  <a:pt x="400" y="13690"/>
                  <a:pt x="602" y="13812"/>
                </a:cubicBezTo>
                <a:lnTo>
                  <a:pt x="404" y="14392"/>
                </a:lnTo>
                <a:cubicBezTo>
                  <a:pt x="357" y="14518"/>
                  <a:pt x="422" y="14655"/>
                  <a:pt x="548" y="14695"/>
                </a:cubicBezTo>
                <a:cubicBezTo>
                  <a:pt x="573" y="14704"/>
                  <a:pt x="599" y="14708"/>
                  <a:pt x="625" y="14708"/>
                </a:cubicBezTo>
                <a:cubicBezTo>
                  <a:pt x="724" y="14708"/>
                  <a:pt x="815" y="14644"/>
                  <a:pt x="847" y="14543"/>
                </a:cubicBezTo>
                <a:lnTo>
                  <a:pt x="1502" y="12623"/>
                </a:lnTo>
                <a:cubicBezTo>
                  <a:pt x="1917" y="12386"/>
                  <a:pt x="2090" y="11881"/>
                  <a:pt x="1906" y="11442"/>
                </a:cubicBezTo>
                <a:lnTo>
                  <a:pt x="3458" y="6885"/>
                </a:lnTo>
                <a:lnTo>
                  <a:pt x="4510" y="6885"/>
                </a:lnTo>
                <a:lnTo>
                  <a:pt x="4510" y="7274"/>
                </a:lnTo>
                <a:cubicBezTo>
                  <a:pt x="4510" y="7404"/>
                  <a:pt x="4615" y="7508"/>
                  <a:pt x="4745" y="7508"/>
                </a:cubicBezTo>
                <a:cubicBezTo>
                  <a:pt x="4874" y="7508"/>
                  <a:pt x="4979" y="7404"/>
                  <a:pt x="4979" y="7274"/>
                </a:cubicBezTo>
                <a:lnTo>
                  <a:pt x="4979" y="6885"/>
                </a:lnTo>
                <a:lnTo>
                  <a:pt x="6027" y="6885"/>
                </a:lnTo>
                <a:lnTo>
                  <a:pt x="7580" y="11438"/>
                </a:lnTo>
                <a:cubicBezTo>
                  <a:pt x="7396" y="11878"/>
                  <a:pt x="7569" y="12382"/>
                  <a:pt x="7983" y="12616"/>
                </a:cubicBezTo>
                <a:lnTo>
                  <a:pt x="8639" y="14540"/>
                </a:lnTo>
                <a:cubicBezTo>
                  <a:pt x="8670" y="14640"/>
                  <a:pt x="8761" y="14704"/>
                  <a:pt x="8861" y="14704"/>
                </a:cubicBezTo>
                <a:cubicBezTo>
                  <a:pt x="8886" y="14704"/>
                  <a:pt x="8912" y="14700"/>
                  <a:pt x="8938" y="14691"/>
                </a:cubicBezTo>
                <a:cubicBezTo>
                  <a:pt x="9060" y="14648"/>
                  <a:pt x="9129" y="14511"/>
                  <a:pt x="9082" y="14389"/>
                </a:cubicBezTo>
                <a:lnTo>
                  <a:pt x="8884" y="13805"/>
                </a:lnTo>
                <a:cubicBezTo>
                  <a:pt x="9363" y="13520"/>
                  <a:pt x="9575" y="12940"/>
                  <a:pt x="9399" y="12411"/>
                </a:cubicBezTo>
                <a:lnTo>
                  <a:pt x="9312" y="12162"/>
                </a:lnTo>
                <a:cubicBezTo>
                  <a:pt x="9492" y="11726"/>
                  <a:pt x="9323" y="11226"/>
                  <a:pt x="8912" y="10992"/>
                </a:cubicBezTo>
                <a:lnTo>
                  <a:pt x="7515" y="6881"/>
                </a:lnTo>
                <a:lnTo>
                  <a:pt x="8513" y="6881"/>
                </a:lnTo>
                <a:lnTo>
                  <a:pt x="8513" y="6961"/>
                </a:lnTo>
                <a:cubicBezTo>
                  <a:pt x="8513" y="7087"/>
                  <a:pt x="8621" y="7195"/>
                  <a:pt x="8750" y="7195"/>
                </a:cubicBezTo>
                <a:cubicBezTo>
                  <a:pt x="8880" y="7195"/>
                  <a:pt x="8984" y="7087"/>
                  <a:pt x="8984" y="6961"/>
                </a:cubicBezTo>
                <a:lnTo>
                  <a:pt x="8984" y="6334"/>
                </a:lnTo>
                <a:cubicBezTo>
                  <a:pt x="8984" y="6177"/>
                  <a:pt x="8866" y="6099"/>
                  <a:pt x="8748" y="6099"/>
                </a:cubicBezTo>
                <a:cubicBezTo>
                  <a:pt x="8630" y="6099"/>
                  <a:pt x="8513" y="6177"/>
                  <a:pt x="8513" y="6334"/>
                </a:cubicBezTo>
                <a:lnTo>
                  <a:pt x="8513" y="6413"/>
                </a:lnTo>
                <a:lnTo>
                  <a:pt x="7353" y="6413"/>
                </a:lnTo>
                <a:lnTo>
                  <a:pt x="6157" y="2901"/>
                </a:lnTo>
                <a:cubicBezTo>
                  <a:pt x="6149" y="2883"/>
                  <a:pt x="6142" y="2868"/>
                  <a:pt x="6135" y="2854"/>
                </a:cubicBezTo>
                <a:cubicBezTo>
                  <a:pt x="6243" y="2101"/>
                  <a:pt x="5728" y="1399"/>
                  <a:pt x="4979" y="1273"/>
                </a:cubicBezTo>
                <a:lnTo>
                  <a:pt x="4979" y="235"/>
                </a:lnTo>
                <a:cubicBezTo>
                  <a:pt x="4979" y="78"/>
                  <a:pt x="4861" y="0"/>
                  <a:pt x="4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48"/>
          <p:cNvGrpSpPr/>
          <p:nvPr/>
        </p:nvGrpSpPr>
        <p:grpSpPr>
          <a:xfrm>
            <a:off x="4128929" y="3505366"/>
            <a:ext cx="273402" cy="378062"/>
            <a:chOff x="4128929" y="3505366"/>
            <a:chExt cx="273402" cy="378062"/>
          </a:xfrm>
        </p:grpSpPr>
        <p:sp>
          <p:nvSpPr>
            <p:cNvPr id="1708" name="Google Shape;1708;p48"/>
            <p:cNvSpPr/>
            <p:nvPr/>
          </p:nvSpPr>
          <p:spPr>
            <a:xfrm>
              <a:off x="4128929" y="3505444"/>
              <a:ext cx="273402" cy="377985"/>
            </a:xfrm>
            <a:custGeom>
              <a:avLst/>
              <a:gdLst/>
              <a:ahLst/>
              <a:cxnLst/>
              <a:rect l="l" t="t" r="r" b="b"/>
              <a:pathLst>
                <a:path w="10632" h="14699" extrusionOk="0">
                  <a:moveTo>
                    <a:pt x="4547" y="7649"/>
                  </a:moveTo>
                  <a:lnTo>
                    <a:pt x="4882" y="7908"/>
                  </a:lnTo>
                  <a:lnTo>
                    <a:pt x="4929" y="7944"/>
                  </a:lnTo>
                  <a:cubicBezTo>
                    <a:pt x="4234" y="8484"/>
                    <a:pt x="3571" y="9028"/>
                    <a:pt x="2987" y="9630"/>
                  </a:cubicBezTo>
                  <a:lnTo>
                    <a:pt x="2991" y="9630"/>
                  </a:lnTo>
                  <a:cubicBezTo>
                    <a:pt x="2984" y="9637"/>
                    <a:pt x="2973" y="9648"/>
                    <a:pt x="2962" y="9659"/>
                  </a:cubicBezTo>
                  <a:cubicBezTo>
                    <a:pt x="2706" y="9925"/>
                    <a:pt x="2465" y="10203"/>
                    <a:pt x="2242" y="10498"/>
                  </a:cubicBezTo>
                  <a:cubicBezTo>
                    <a:pt x="1997" y="10826"/>
                    <a:pt x="1784" y="11175"/>
                    <a:pt x="1600" y="11539"/>
                  </a:cubicBezTo>
                  <a:cubicBezTo>
                    <a:pt x="1590" y="11554"/>
                    <a:pt x="1582" y="11568"/>
                    <a:pt x="1575" y="11586"/>
                  </a:cubicBezTo>
                  <a:cubicBezTo>
                    <a:pt x="1287" y="12184"/>
                    <a:pt x="1092" y="12822"/>
                    <a:pt x="1006" y="13481"/>
                  </a:cubicBezTo>
                  <a:cubicBezTo>
                    <a:pt x="1002" y="13492"/>
                    <a:pt x="1002" y="13499"/>
                    <a:pt x="999" y="13510"/>
                  </a:cubicBezTo>
                  <a:cubicBezTo>
                    <a:pt x="970" y="13747"/>
                    <a:pt x="948" y="13989"/>
                    <a:pt x="941" y="14230"/>
                  </a:cubicBezTo>
                  <a:lnTo>
                    <a:pt x="473" y="14230"/>
                  </a:lnTo>
                  <a:cubicBezTo>
                    <a:pt x="516" y="12677"/>
                    <a:pt x="1002" y="11323"/>
                    <a:pt x="1957" y="10098"/>
                  </a:cubicBezTo>
                  <a:cubicBezTo>
                    <a:pt x="2703" y="9136"/>
                    <a:pt x="3672" y="8333"/>
                    <a:pt x="4547" y="7649"/>
                  </a:cubicBezTo>
                  <a:close/>
                  <a:moveTo>
                    <a:pt x="945" y="466"/>
                  </a:moveTo>
                  <a:cubicBezTo>
                    <a:pt x="988" y="1917"/>
                    <a:pt x="1449" y="3189"/>
                    <a:pt x="2350" y="4338"/>
                  </a:cubicBezTo>
                  <a:cubicBezTo>
                    <a:pt x="3189" y="5412"/>
                    <a:pt x="4291" y="6265"/>
                    <a:pt x="5458" y="7162"/>
                  </a:cubicBezTo>
                  <a:cubicBezTo>
                    <a:pt x="6604" y="8049"/>
                    <a:pt x="7789" y="8960"/>
                    <a:pt x="8672" y="10095"/>
                  </a:cubicBezTo>
                  <a:cubicBezTo>
                    <a:pt x="9626" y="11323"/>
                    <a:pt x="10113" y="12677"/>
                    <a:pt x="10156" y="14230"/>
                  </a:cubicBezTo>
                  <a:lnTo>
                    <a:pt x="9688" y="14230"/>
                  </a:lnTo>
                  <a:cubicBezTo>
                    <a:pt x="9644" y="12778"/>
                    <a:pt x="9183" y="11510"/>
                    <a:pt x="8283" y="10358"/>
                  </a:cubicBezTo>
                  <a:cubicBezTo>
                    <a:pt x="7440" y="9284"/>
                    <a:pt x="6337" y="8434"/>
                    <a:pt x="5170" y="7533"/>
                  </a:cubicBezTo>
                  <a:cubicBezTo>
                    <a:pt x="4028" y="6651"/>
                    <a:pt x="2843" y="5736"/>
                    <a:pt x="1961" y="4601"/>
                  </a:cubicBezTo>
                  <a:cubicBezTo>
                    <a:pt x="1006" y="3373"/>
                    <a:pt x="520" y="2018"/>
                    <a:pt x="473" y="466"/>
                  </a:cubicBezTo>
                  <a:close/>
                  <a:moveTo>
                    <a:pt x="235" y="1"/>
                  </a:moveTo>
                  <a:cubicBezTo>
                    <a:pt x="105" y="1"/>
                    <a:pt x="1" y="105"/>
                    <a:pt x="1" y="235"/>
                  </a:cubicBezTo>
                  <a:cubicBezTo>
                    <a:pt x="1" y="1989"/>
                    <a:pt x="520" y="3517"/>
                    <a:pt x="1590" y="4893"/>
                  </a:cubicBezTo>
                  <a:cubicBezTo>
                    <a:pt x="2321" y="5833"/>
                    <a:pt x="3236" y="6615"/>
                    <a:pt x="4169" y="7350"/>
                  </a:cubicBezTo>
                  <a:cubicBezTo>
                    <a:pt x="3297" y="8038"/>
                    <a:pt x="2339" y="8841"/>
                    <a:pt x="1590" y="9810"/>
                  </a:cubicBezTo>
                  <a:cubicBezTo>
                    <a:pt x="520" y="11183"/>
                    <a:pt x="1" y="12706"/>
                    <a:pt x="1" y="14464"/>
                  </a:cubicBezTo>
                  <a:cubicBezTo>
                    <a:pt x="1" y="14594"/>
                    <a:pt x="105" y="14698"/>
                    <a:pt x="235" y="14698"/>
                  </a:cubicBezTo>
                  <a:lnTo>
                    <a:pt x="1172" y="14698"/>
                  </a:lnTo>
                  <a:cubicBezTo>
                    <a:pt x="1301" y="14698"/>
                    <a:pt x="1409" y="14594"/>
                    <a:pt x="1409" y="14464"/>
                  </a:cubicBezTo>
                  <a:cubicBezTo>
                    <a:pt x="1406" y="14230"/>
                    <a:pt x="1420" y="13996"/>
                    <a:pt x="1442" y="13762"/>
                  </a:cubicBezTo>
                  <a:lnTo>
                    <a:pt x="3110" y="13762"/>
                  </a:lnTo>
                  <a:cubicBezTo>
                    <a:pt x="3239" y="13762"/>
                    <a:pt x="3344" y="13657"/>
                    <a:pt x="3344" y="13528"/>
                  </a:cubicBezTo>
                  <a:cubicBezTo>
                    <a:pt x="3344" y="13398"/>
                    <a:pt x="3239" y="13293"/>
                    <a:pt x="3110" y="13293"/>
                  </a:cubicBezTo>
                  <a:lnTo>
                    <a:pt x="1507" y="13293"/>
                  </a:lnTo>
                  <a:cubicBezTo>
                    <a:pt x="1593" y="12811"/>
                    <a:pt x="1741" y="12342"/>
                    <a:pt x="1946" y="11899"/>
                  </a:cubicBezTo>
                  <a:lnTo>
                    <a:pt x="7757" y="11899"/>
                  </a:lnTo>
                  <a:cubicBezTo>
                    <a:pt x="7883" y="11899"/>
                    <a:pt x="7991" y="11795"/>
                    <a:pt x="7991" y="11665"/>
                  </a:cubicBezTo>
                  <a:cubicBezTo>
                    <a:pt x="7991" y="11536"/>
                    <a:pt x="7883" y="11431"/>
                    <a:pt x="7757" y="11431"/>
                  </a:cubicBezTo>
                  <a:lnTo>
                    <a:pt x="2191" y="11431"/>
                  </a:lnTo>
                  <a:cubicBezTo>
                    <a:pt x="2490" y="10927"/>
                    <a:pt x="2847" y="10458"/>
                    <a:pt x="3257" y="10037"/>
                  </a:cubicBezTo>
                  <a:lnTo>
                    <a:pt x="6121" y="10037"/>
                  </a:lnTo>
                  <a:cubicBezTo>
                    <a:pt x="6247" y="10037"/>
                    <a:pt x="6355" y="9933"/>
                    <a:pt x="6355" y="9803"/>
                  </a:cubicBezTo>
                  <a:cubicBezTo>
                    <a:pt x="6355" y="9673"/>
                    <a:pt x="6247" y="9569"/>
                    <a:pt x="6121" y="9569"/>
                  </a:cubicBezTo>
                  <a:lnTo>
                    <a:pt x="3729" y="9569"/>
                  </a:lnTo>
                  <a:cubicBezTo>
                    <a:pt x="4208" y="9118"/>
                    <a:pt x="4745" y="8683"/>
                    <a:pt x="5314" y="8239"/>
                  </a:cubicBezTo>
                  <a:cubicBezTo>
                    <a:pt x="7378" y="9846"/>
                    <a:pt x="9223" y="11460"/>
                    <a:pt x="9223" y="14464"/>
                  </a:cubicBezTo>
                  <a:cubicBezTo>
                    <a:pt x="9223" y="14594"/>
                    <a:pt x="9327" y="14698"/>
                    <a:pt x="9457" y="14698"/>
                  </a:cubicBezTo>
                  <a:lnTo>
                    <a:pt x="10397" y="14698"/>
                  </a:lnTo>
                  <a:cubicBezTo>
                    <a:pt x="10399" y="14698"/>
                    <a:pt x="10401" y="14698"/>
                    <a:pt x="10404" y="14698"/>
                  </a:cubicBezTo>
                  <a:cubicBezTo>
                    <a:pt x="10530" y="14698"/>
                    <a:pt x="10631" y="14592"/>
                    <a:pt x="10631" y="14464"/>
                  </a:cubicBezTo>
                  <a:lnTo>
                    <a:pt x="10631" y="14446"/>
                  </a:lnTo>
                  <a:cubicBezTo>
                    <a:pt x="10628" y="12695"/>
                    <a:pt x="10105" y="11179"/>
                    <a:pt x="9039" y="9810"/>
                  </a:cubicBezTo>
                  <a:cubicBezTo>
                    <a:pt x="8121" y="8628"/>
                    <a:pt x="6914" y="7692"/>
                    <a:pt x="5747" y="6791"/>
                  </a:cubicBezTo>
                  <a:cubicBezTo>
                    <a:pt x="3513" y="5073"/>
                    <a:pt x="1409" y="3445"/>
                    <a:pt x="1409" y="235"/>
                  </a:cubicBezTo>
                  <a:cubicBezTo>
                    <a:pt x="1409" y="105"/>
                    <a:pt x="1301" y="1"/>
                    <a:pt x="11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8"/>
            <p:cNvSpPr/>
            <p:nvPr/>
          </p:nvSpPr>
          <p:spPr>
            <a:xfrm>
              <a:off x="4194708" y="3577420"/>
              <a:ext cx="38290" cy="12086"/>
            </a:xfrm>
            <a:custGeom>
              <a:avLst/>
              <a:gdLst/>
              <a:ahLst/>
              <a:cxnLst/>
              <a:rect l="l" t="t" r="r" b="b"/>
              <a:pathLst>
                <a:path w="1489" h="470" extrusionOk="0">
                  <a:moveTo>
                    <a:pt x="314" y="1"/>
                  </a:moveTo>
                  <a:cubicBezTo>
                    <a:pt x="1" y="1"/>
                    <a:pt x="1" y="469"/>
                    <a:pt x="314" y="469"/>
                  </a:cubicBezTo>
                  <a:lnTo>
                    <a:pt x="1254" y="469"/>
                  </a:lnTo>
                  <a:cubicBezTo>
                    <a:pt x="1384" y="469"/>
                    <a:pt x="1488" y="365"/>
                    <a:pt x="1488" y="235"/>
                  </a:cubicBezTo>
                  <a:cubicBezTo>
                    <a:pt x="1488" y="105"/>
                    <a:pt x="1384" y="1"/>
                    <a:pt x="12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8"/>
            <p:cNvSpPr/>
            <p:nvPr/>
          </p:nvSpPr>
          <p:spPr>
            <a:xfrm>
              <a:off x="4177016" y="3505366"/>
              <a:ext cx="225315" cy="179414"/>
            </a:xfrm>
            <a:custGeom>
              <a:avLst/>
              <a:gdLst/>
              <a:ahLst/>
              <a:cxnLst/>
              <a:rect l="l" t="t" r="r" b="b"/>
              <a:pathLst>
                <a:path w="8762" h="6977" extrusionOk="0">
                  <a:moveTo>
                    <a:pt x="7587" y="0"/>
                  </a:moveTo>
                  <a:cubicBezTo>
                    <a:pt x="7457" y="0"/>
                    <a:pt x="7353" y="105"/>
                    <a:pt x="7353" y="235"/>
                  </a:cubicBezTo>
                  <a:cubicBezTo>
                    <a:pt x="7353" y="479"/>
                    <a:pt x="7342" y="714"/>
                    <a:pt x="7320" y="941"/>
                  </a:cubicBezTo>
                  <a:lnTo>
                    <a:pt x="314" y="941"/>
                  </a:lnTo>
                  <a:cubicBezTo>
                    <a:pt x="1" y="941"/>
                    <a:pt x="1" y="1409"/>
                    <a:pt x="314" y="1409"/>
                  </a:cubicBezTo>
                  <a:lnTo>
                    <a:pt x="7256" y="1409"/>
                  </a:lnTo>
                  <a:cubicBezTo>
                    <a:pt x="7173" y="1892"/>
                    <a:pt x="7025" y="2360"/>
                    <a:pt x="6820" y="2803"/>
                  </a:cubicBezTo>
                  <a:lnTo>
                    <a:pt x="2879" y="2803"/>
                  </a:lnTo>
                  <a:cubicBezTo>
                    <a:pt x="2565" y="2803"/>
                    <a:pt x="2565" y="3271"/>
                    <a:pt x="2879" y="3271"/>
                  </a:cubicBezTo>
                  <a:lnTo>
                    <a:pt x="6575" y="3271"/>
                  </a:lnTo>
                  <a:cubicBezTo>
                    <a:pt x="6276" y="3776"/>
                    <a:pt x="5919" y="4244"/>
                    <a:pt x="5512" y="4665"/>
                  </a:cubicBezTo>
                  <a:lnTo>
                    <a:pt x="2641" y="4665"/>
                  </a:lnTo>
                  <a:cubicBezTo>
                    <a:pt x="2328" y="4665"/>
                    <a:pt x="2328" y="5134"/>
                    <a:pt x="2641" y="5134"/>
                  </a:cubicBezTo>
                  <a:lnTo>
                    <a:pt x="5037" y="5134"/>
                  </a:lnTo>
                  <a:cubicBezTo>
                    <a:pt x="4734" y="5415"/>
                    <a:pt x="4406" y="5696"/>
                    <a:pt x="4057" y="5980"/>
                  </a:cubicBezTo>
                  <a:cubicBezTo>
                    <a:pt x="3853" y="6135"/>
                    <a:pt x="4005" y="6404"/>
                    <a:pt x="4200" y="6404"/>
                  </a:cubicBezTo>
                  <a:cubicBezTo>
                    <a:pt x="4249" y="6404"/>
                    <a:pt x="4302" y="6386"/>
                    <a:pt x="4352" y="6344"/>
                  </a:cubicBezTo>
                  <a:cubicBezTo>
                    <a:pt x="5397" y="5501"/>
                    <a:pt x="6485" y="4521"/>
                    <a:pt x="7158" y="3167"/>
                  </a:cubicBezTo>
                  <a:cubicBezTo>
                    <a:pt x="7169" y="3149"/>
                    <a:pt x="7180" y="3131"/>
                    <a:pt x="7187" y="3109"/>
                  </a:cubicBezTo>
                  <a:cubicBezTo>
                    <a:pt x="7472" y="2515"/>
                    <a:pt x="7666" y="1881"/>
                    <a:pt x="7753" y="1225"/>
                  </a:cubicBezTo>
                  <a:cubicBezTo>
                    <a:pt x="7756" y="1214"/>
                    <a:pt x="7760" y="1204"/>
                    <a:pt x="7760" y="1189"/>
                  </a:cubicBezTo>
                  <a:cubicBezTo>
                    <a:pt x="7792" y="951"/>
                    <a:pt x="7810" y="714"/>
                    <a:pt x="7818" y="472"/>
                  </a:cubicBezTo>
                  <a:lnTo>
                    <a:pt x="8286" y="472"/>
                  </a:lnTo>
                  <a:cubicBezTo>
                    <a:pt x="8243" y="2025"/>
                    <a:pt x="7756" y="3379"/>
                    <a:pt x="6802" y="4608"/>
                  </a:cubicBezTo>
                  <a:cubicBezTo>
                    <a:pt x="6312" y="5238"/>
                    <a:pt x="5681" y="5858"/>
                    <a:pt x="4817" y="6571"/>
                  </a:cubicBezTo>
                  <a:cubicBezTo>
                    <a:pt x="4651" y="6734"/>
                    <a:pt x="4793" y="6977"/>
                    <a:pt x="4979" y="6977"/>
                  </a:cubicBezTo>
                  <a:cubicBezTo>
                    <a:pt x="5023" y="6977"/>
                    <a:pt x="5070" y="6963"/>
                    <a:pt x="5116" y="6931"/>
                  </a:cubicBezTo>
                  <a:cubicBezTo>
                    <a:pt x="6009" y="6196"/>
                    <a:pt x="6661" y="5548"/>
                    <a:pt x="7173" y="4892"/>
                  </a:cubicBezTo>
                  <a:cubicBezTo>
                    <a:pt x="8239" y="3516"/>
                    <a:pt x="8761" y="1992"/>
                    <a:pt x="8761" y="235"/>
                  </a:cubicBezTo>
                  <a:cubicBezTo>
                    <a:pt x="8761" y="105"/>
                    <a:pt x="8653" y="0"/>
                    <a:pt x="85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8"/>
            <p:cNvSpPr/>
            <p:nvPr/>
          </p:nvSpPr>
          <p:spPr>
            <a:xfrm>
              <a:off x="4225000" y="3847273"/>
              <a:ext cx="127109" cy="12060"/>
            </a:xfrm>
            <a:custGeom>
              <a:avLst/>
              <a:gdLst/>
              <a:ahLst/>
              <a:cxnLst/>
              <a:rect l="l" t="t" r="r" b="b"/>
              <a:pathLst>
                <a:path w="4943" h="469" extrusionOk="0">
                  <a:moveTo>
                    <a:pt x="314" y="0"/>
                  </a:moveTo>
                  <a:cubicBezTo>
                    <a:pt x="1" y="0"/>
                    <a:pt x="1" y="469"/>
                    <a:pt x="314" y="469"/>
                  </a:cubicBezTo>
                  <a:lnTo>
                    <a:pt x="4709" y="469"/>
                  </a:lnTo>
                  <a:cubicBezTo>
                    <a:pt x="4838" y="469"/>
                    <a:pt x="4943" y="364"/>
                    <a:pt x="4943" y="235"/>
                  </a:cubicBezTo>
                  <a:cubicBezTo>
                    <a:pt x="4943" y="105"/>
                    <a:pt x="4838" y="0"/>
                    <a:pt x="47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48"/>
          <p:cNvGrpSpPr/>
          <p:nvPr/>
        </p:nvGrpSpPr>
        <p:grpSpPr>
          <a:xfrm>
            <a:off x="7897282" y="2908804"/>
            <a:ext cx="351550" cy="378062"/>
            <a:chOff x="7897282" y="2908804"/>
            <a:chExt cx="351550" cy="378062"/>
          </a:xfrm>
        </p:grpSpPr>
        <p:sp>
          <p:nvSpPr>
            <p:cNvPr id="1713" name="Google Shape;1713;p48"/>
            <p:cNvSpPr/>
            <p:nvPr/>
          </p:nvSpPr>
          <p:spPr>
            <a:xfrm>
              <a:off x="7897282" y="2908804"/>
              <a:ext cx="290502" cy="378062"/>
            </a:xfrm>
            <a:custGeom>
              <a:avLst/>
              <a:gdLst/>
              <a:ahLst/>
              <a:cxnLst/>
              <a:rect l="l" t="t" r="r" b="b"/>
              <a:pathLst>
                <a:path w="11297" h="14702" extrusionOk="0">
                  <a:moveTo>
                    <a:pt x="9809" y="13761"/>
                  </a:moveTo>
                  <a:cubicBezTo>
                    <a:pt x="10108" y="13761"/>
                    <a:pt x="10375" y="13952"/>
                    <a:pt x="10472" y="14233"/>
                  </a:cubicBezTo>
                  <a:lnTo>
                    <a:pt x="4611" y="14233"/>
                  </a:lnTo>
                  <a:cubicBezTo>
                    <a:pt x="4712" y="13952"/>
                    <a:pt x="4979" y="13761"/>
                    <a:pt x="5274" y="13761"/>
                  </a:cubicBezTo>
                  <a:close/>
                  <a:moveTo>
                    <a:pt x="5090" y="0"/>
                  </a:moveTo>
                  <a:cubicBezTo>
                    <a:pt x="5060" y="0"/>
                    <a:pt x="5029" y="6"/>
                    <a:pt x="5000" y="19"/>
                  </a:cubicBezTo>
                  <a:cubicBezTo>
                    <a:pt x="1614" y="1420"/>
                    <a:pt x="0" y="5318"/>
                    <a:pt x="1401" y="8704"/>
                  </a:cubicBezTo>
                  <a:cubicBezTo>
                    <a:pt x="2399" y="11106"/>
                    <a:pt x="4708" y="12706"/>
                    <a:pt x="7309" y="12800"/>
                  </a:cubicBezTo>
                  <a:lnTo>
                    <a:pt x="7309" y="13293"/>
                  </a:lnTo>
                  <a:lnTo>
                    <a:pt x="5274" y="13293"/>
                  </a:lnTo>
                  <a:cubicBezTo>
                    <a:pt x="4719" y="13293"/>
                    <a:pt x="4236" y="13686"/>
                    <a:pt x="4125" y="14230"/>
                  </a:cubicBezTo>
                  <a:lnTo>
                    <a:pt x="4024" y="14230"/>
                  </a:lnTo>
                  <a:cubicBezTo>
                    <a:pt x="3710" y="14230"/>
                    <a:pt x="3710" y="14702"/>
                    <a:pt x="4024" y="14702"/>
                  </a:cubicBezTo>
                  <a:lnTo>
                    <a:pt x="11063" y="14702"/>
                  </a:lnTo>
                  <a:cubicBezTo>
                    <a:pt x="11189" y="14702"/>
                    <a:pt x="11297" y="14593"/>
                    <a:pt x="11297" y="14467"/>
                  </a:cubicBezTo>
                  <a:cubicBezTo>
                    <a:pt x="11297" y="14338"/>
                    <a:pt x="11189" y="14230"/>
                    <a:pt x="11063" y="14230"/>
                  </a:cubicBezTo>
                  <a:lnTo>
                    <a:pt x="11063" y="14233"/>
                  </a:lnTo>
                  <a:lnTo>
                    <a:pt x="10958" y="14233"/>
                  </a:lnTo>
                  <a:cubicBezTo>
                    <a:pt x="10847" y="13686"/>
                    <a:pt x="10368" y="13293"/>
                    <a:pt x="9809" y="13293"/>
                  </a:cubicBezTo>
                  <a:lnTo>
                    <a:pt x="7778" y="13293"/>
                  </a:lnTo>
                  <a:lnTo>
                    <a:pt x="7778" y="12803"/>
                  </a:lnTo>
                  <a:cubicBezTo>
                    <a:pt x="8570" y="12774"/>
                    <a:pt x="9352" y="12605"/>
                    <a:pt x="10087" y="12299"/>
                  </a:cubicBezTo>
                  <a:cubicBezTo>
                    <a:pt x="10205" y="12248"/>
                    <a:pt x="10263" y="12111"/>
                    <a:pt x="10213" y="11993"/>
                  </a:cubicBezTo>
                  <a:lnTo>
                    <a:pt x="10094" y="11704"/>
                  </a:lnTo>
                  <a:cubicBezTo>
                    <a:pt x="10050" y="11602"/>
                    <a:pt x="9967" y="11558"/>
                    <a:pt x="9884" y="11558"/>
                  </a:cubicBezTo>
                  <a:cubicBezTo>
                    <a:pt x="9733" y="11558"/>
                    <a:pt x="9581" y="11699"/>
                    <a:pt x="9658" y="11885"/>
                  </a:cubicBezTo>
                  <a:lnTo>
                    <a:pt x="9687" y="11953"/>
                  </a:lnTo>
                  <a:cubicBezTo>
                    <a:pt x="9074" y="12180"/>
                    <a:pt x="8430" y="12310"/>
                    <a:pt x="7778" y="12331"/>
                  </a:cubicBezTo>
                  <a:lnTo>
                    <a:pt x="7778" y="12259"/>
                  </a:lnTo>
                  <a:cubicBezTo>
                    <a:pt x="7778" y="12102"/>
                    <a:pt x="7660" y="12024"/>
                    <a:pt x="7543" y="12024"/>
                  </a:cubicBezTo>
                  <a:cubicBezTo>
                    <a:pt x="7426" y="12024"/>
                    <a:pt x="7309" y="12102"/>
                    <a:pt x="7309" y="12259"/>
                  </a:cubicBezTo>
                  <a:lnTo>
                    <a:pt x="7309" y="12331"/>
                  </a:lnTo>
                  <a:cubicBezTo>
                    <a:pt x="4896" y="12238"/>
                    <a:pt x="2759" y="10750"/>
                    <a:pt x="1837" y="8524"/>
                  </a:cubicBezTo>
                  <a:cubicBezTo>
                    <a:pt x="562" y="5451"/>
                    <a:pt x="1963" y="1924"/>
                    <a:pt x="4964" y="548"/>
                  </a:cubicBezTo>
                  <a:lnTo>
                    <a:pt x="4993" y="617"/>
                  </a:lnTo>
                  <a:cubicBezTo>
                    <a:pt x="5031" y="707"/>
                    <a:pt x="5119" y="759"/>
                    <a:pt x="5211" y="759"/>
                  </a:cubicBezTo>
                  <a:cubicBezTo>
                    <a:pt x="5240" y="759"/>
                    <a:pt x="5270" y="754"/>
                    <a:pt x="5299" y="743"/>
                  </a:cubicBezTo>
                  <a:cubicBezTo>
                    <a:pt x="5418" y="692"/>
                    <a:pt x="5476" y="555"/>
                    <a:pt x="5425" y="436"/>
                  </a:cubicBezTo>
                  <a:lnTo>
                    <a:pt x="5306" y="145"/>
                  </a:lnTo>
                  <a:cubicBezTo>
                    <a:pt x="5268" y="55"/>
                    <a:pt x="5181" y="0"/>
                    <a:pt x="50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8"/>
            <p:cNvSpPr/>
            <p:nvPr/>
          </p:nvSpPr>
          <p:spPr>
            <a:xfrm>
              <a:off x="7934800" y="2930250"/>
              <a:ext cx="314032" cy="275588"/>
            </a:xfrm>
            <a:custGeom>
              <a:avLst/>
              <a:gdLst/>
              <a:ahLst/>
              <a:cxnLst/>
              <a:rect l="l" t="t" r="r" b="b"/>
              <a:pathLst>
                <a:path w="12212" h="10717" extrusionOk="0">
                  <a:moveTo>
                    <a:pt x="6081" y="395"/>
                  </a:moveTo>
                  <a:cubicBezTo>
                    <a:pt x="6531" y="395"/>
                    <a:pt x="6981" y="460"/>
                    <a:pt x="7417" y="579"/>
                  </a:cubicBezTo>
                  <a:lnTo>
                    <a:pt x="7417" y="582"/>
                  </a:lnTo>
                  <a:cubicBezTo>
                    <a:pt x="7259" y="867"/>
                    <a:pt x="7068" y="1137"/>
                    <a:pt x="6855" y="1386"/>
                  </a:cubicBezTo>
                  <a:cubicBezTo>
                    <a:pt x="6747" y="1277"/>
                    <a:pt x="6639" y="1173"/>
                    <a:pt x="6527" y="1076"/>
                  </a:cubicBezTo>
                  <a:cubicBezTo>
                    <a:pt x="6228" y="813"/>
                    <a:pt x="5897" y="593"/>
                    <a:pt x="5537" y="427"/>
                  </a:cubicBezTo>
                  <a:cubicBezTo>
                    <a:pt x="5717" y="406"/>
                    <a:pt x="5897" y="395"/>
                    <a:pt x="6081" y="395"/>
                  </a:cubicBezTo>
                  <a:close/>
                  <a:moveTo>
                    <a:pt x="4636" y="687"/>
                  </a:moveTo>
                  <a:cubicBezTo>
                    <a:pt x="5107" y="687"/>
                    <a:pt x="5653" y="939"/>
                    <a:pt x="6218" y="1432"/>
                  </a:cubicBezTo>
                  <a:cubicBezTo>
                    <a:pt x="6326" y="1522"/>
                    <a:pt x="6430" y="1620"/>
                    <a:pt x="6535" y="1724"/>
                  </a:cubicBezTo>
                  <a:cubicBezTo>
                    <a:pt x="6149" y="2095"/>
                    <a:pt x="5706" y="2398"/>
                    <a:pt x="5223" y="2625"/>
                  </a:cubicBezTo>
                  <a:lnTo>
                    <a:pt x="5220" y="2628"/>
                  </a:lnTo>
                  <a:lnTo>
                    <a:pt x="4424" y="705"/>
                  </a:lnTo>
                  <a:cubicBezTo>
                    <a:pt x="4492" y="693"/>
                    <a:pt x="4563" y="687"/>
                    <a:pt x="4636" y="687"/>
                  </a:cubicBezTo>
                  <a:close/>
                  <a:moveTo>
                    <a:pt x="3008" y="1476"/>
                  </a:moveTo>
                  <a:lnTo>
                    <a:pt x="3008" y="1476"/>
                  </a:lnTo>
                  <a:cubicBezTo>
                    <a:pt x="2871" y="1850"/>
                    <a:pt x="2788" y="2239"/>
                    <a:pt x="2767" y="2636"/>
                  </a:cubicBezTo>
                  <a:cubicBezTo>
                    <a:pt x="2756" y="2783"/>
                    <a:pt x="2752" y="2931"/>
                    <a:pt x="2752" y="3086"/>
                  </a:cubicBezTo>
                  <a:cubicBezTo>
                    <a:pt x="2424" y="3061"/>
                    <a:pt x="2100" y="3007"/>
                    <a:pt x="1787" y="2917"/>
                  </a:cubicBezTo>
                  <a:cubicBezTo>
                    <a:pt x="2093" y="2362"/>
                    <a:pt x="2511" y="1872"/>
                    <a:pt x="3008" y="1476"/>
                  </a:cubicBezTo>
                  <a:close/>
                  <a:moveTo>
                    <a:pt x="3991" y="885"/>
                  </a:moveTo>
                  <a:lnTo>
                    <a:pt x="4788" y="2808"/>
                  </a:lnTo>
                  <a:cubicBezTo>
                    <a:pt x="4283" y="2989"/>
                    <a:pt x="3757" y="3086"/>
                    <a:pt x="3224" y="3097"/>
                  </a:cubicBezTo>
                  <a:cubicBezTo>
                    <a:pt x="3221" y="2953"/>
                    <a:pt x="3224" y="2808"/>
                    <a:pt x="3235" y="2668"/>
                  </a:cubicBezTo>
                  <a:cubicBezTo>
                    <a:pt x="3296" y="1803"/>
                    <a:pt x="3563" y="1184"/>
                    <a:pt x="3991" y="885"/>
                  </a:cubicBezTo>
                  <a:close/>
                  <a:moveTo>
                    <a:pt x="7871" y="734"/>
                  </a:moveTo>
                  <a:cubicBezTo>
                    <a:pt x="9049" y="1191"/>
                    <a:pt x="10004" y="2084"/>
                    <a:pt x="10540" y="3226"/>
                  </a:cubicBezTo>
                  <a:lnTo>
                    <a:pt x="8592" y="4033"/>
                  </a:lnTo>
                  <a:cubicBezTo>
                    <a:pt x="8206" y="3154"/>
                    <a:pt x="7720" y="2365"/>
                    <a:pt x="7176" y="1735"/>
                  </a:cubicBezTo>
                  <a:cubicBezTo>
                    <a:pt x="7442" y="1429"/>
                    <a:pt x="7677" y="1094"/>
                    <a:pt x="7871" y="734"/>
                  </a:cubicBezTo>
                  <a:close/>
                  <a:moveTo>
                    <a:pt x="6848" y="2070"/>
                  </a:moveTo>
                  <a:cubicBezTo>
                    <a:pt x="7349" y="2661"/>
                    <a:pt x="7799" y="3392"/>
                    <a:pt x="8159" y="4210"/>
                  </a:cubicBezTo>
                  <a:lnTo>
                    <a:pt x="6210" y="5017"/>
                  </a:lnTo>
                  <a:lnTo>
                    <a:pt x="5400" y="3061"/>
                  </a:lnTo>
                  <a:cubicBezTo>
                    <a:pt x="5933" y="2812"/>
                    <a:pt x="6423" y="2477"/>
                    <a:pt x="6848" y="2070"/>
                  </a:cubicBezTo>
                  <a:close/>
                  <a:moveTo>
                    <a:pt x="4968" y="3241"/>
                  </a:moveTo>
                  <a:lnTo>
                    <a:pt x="5778" y="5197"/>
                  </a:lnTo>
                  <a:lnTo>
                    <a:pt x="3829" y="6004"/>
                  </a:lnTo>
                  <a:cubicBezTo>
                    <a:pt x="3505" y="5172"/>
                    <a:pt x="3307" y="4336"/>
                    <a:pt x="3246" y="3565"/>
                  </a:cubicBezTo>
                  <a:cubicBezTo>
                    <a:pt x="3833" y="3554"/>
                    <a:pt x="4413" y="3442"/>
                    <a:pt x="4968" y="3244"/>
                  </a:cubicBezTo>
                  <a:lnTo>
                    <a:pt x="4968" y="3241"/>
                  </a:lnTo>
                  <a:close/>
                  <a:moveTo>
                    <a:pt x="1574" y="3342"/>
                  </a:moveTo>
                  <a:cubicBezTo>
                    <a:pt x="1963" y="3460"/>
                    <a:pt x="2367" y="3533"/>
                    <a:pt x="2774" y="3558"/>
                  </a:cubicBezTo>
                  <a:cubicBezTo>
                    <a:pt x="2835" y="4390"/>
                    <a:pt x="3048" y="5290"/>
                    <a:pt x="3393" y="6184"/>
                  </a:cubicBezTo>
                  <a:lnTo>
                    <a:pt x="1448" y="6991"/>
                  </a:lnTo>
                  <a:cubicBezTo>
                    <a:pt x="1030" y="5838"/>
                    <a:pt x="1059" y="4570"/>
                    <a:pt x="1531" y="3439"/>
                  </a:cubicBezTo>
                  <a:lnTo>
                    <a:pt x="1531" y="3442"/>
                  </a:lnTo>
                  <a:cubicBezTo>
                    <a:pt x="1545" y="3406"/>
                    <a:pt x="1560" y="3374"/>
                    <a:pt x="1574" y="3342"/>
                  </a:cubicBezTo>
                  <a:close/>
                  <a:moveTo>
                    <a:pt x="10721" y="3655"/>
                  </a:moveTo>
                  <a:cubicBezTo>
                    <a:pt x="11146" y="4844"/>
                    <a:pt x="11099" y="6148"/>
                    <a:pt x="10591" y="7304"/>
                  </a:cubicBezTo>
                  <a:lnTo>
                    <a:pt x="10591" y="7308"/>
                  </a:lnTo>
                  <a:cubicBezTo>
                    <a:pt x="10202" y="7189"/>
                    <a:pt x="9798" y="7117"/>
                    <a:pt x="9395" y="7092"/>
                  </a:cubicBezTo>
                  <a:cubicBezTo>
                    <a:pt x="9370" y="6796"/>
                    <a:pt x="9330" y="6501"/>
                    <a:pt x="9276" y="6213"/>
                  </a:cubicBezTo>
                  <a:cubicBezTo>
                    <a:pt x="9251" y="6079"/>
                    <a:pt x="9151" y="6019"/>
                    <a:pt x="9050" y="6019"/>
                  </a:cubicBezTo>
                  <a:cubicBezTo>
                    <a:pt x="8917" y="6019"/>
                    <a:pt x="8782" y="6123"/>
                    <a:pt x="8815" y="6299"/>
                  </a:cubicBezTo>
                  <a:cubicBezTo>
                    <a:pt x="8865" y="6558"/>
                    <a:pt x="8901" y="6818"/>
                    <a:pt x="8923" y="7081"/>
                  </a:cubicBezTo>
                  <a:cubicBezTo>
                    <a:pt x="8336" y="7095"/>
                    <a:pt x="7752" y="7203"/>
                    <a:pt x="7201" y="7405"/>
                  </a:cubicBezTo>
                  <a:lnTo>
                    <a:pt x="6391" y="5449"/>
                  </a:lnTo>
                  <a:lnTo>
                    <a:pt x="8339" y="4642"/>
                  </a:lnTo>
                  <a:cubicBezTo>
                    <a:pt x="8437" y="4898"/>
                    <a:pt x="8523" y="5154"/>
                    <a:pt x="8599" y="5409"/>
                  </a:cubicBezTo>
                  <a:cubicBezTo>
                    <a:pt x="8628" y="5510"/>
                    <a:pt x="8724" y="5577"/>
                    <a:pt x="8826" y="5577"/>
                  </a:cubicBezTo>
                  <a:cubicBezTo>
                    <a:pt x="8847" y="5577"/>
                    <a:pt x="8869" y="5574"/>
                    <a:pt x="8891" y="5568"/>
                  </a:cubicBezTo>
                  <a:cubicBezTo>
                    <a:pt x="9017" y="5528"/>
                    <a:pt x="9085" y="5399"/>
                    <a:pt x="9049" y="5272"/>
                  </a:cubicBezTo>
                  <a:cubicBezTo>
                    <a:pt x="8970" y="5002"/>
                    <a:pt x="8876" y="4732"/>
                    <a:pt x="8772" y="4462"/>
                  </a:cubicBezTo>
                  <a:lnTo>
                    <a:pt x="10721" y="3655"/>
                  </a:lnTo>
                  <a:close/>
                  <a:moveTo>
                    <a:pt x="5958" y="5629"/>
                  </a:moveTo>
                  <a:lnTo>
                    <a:pt x="6769" y="7585"/>
                  </a:lnTo>
                  <a:cubicBezTo>
                    <a:pt x="6232" y="7834"/>
                    <a:pt x="5746" y="8169"/>
                    <a:pt x="5321" y="8576"/>
                  </a:cubicBezTo>
                  <a:cubicBezTo>
                    <a:pt x="4820" y="7989"/>
                    <a:pt x="4370" y="7254"/>
                    <a:pt x="4009" y="6440"/>
                  </a:cubicBezTo>
                  <a:lnTo>
                    <a:pt x="4009" y="6436"/>
                  </a:lnTo>
                  <a:lnTo>
                    <a:pt x="5958" y="5629"/>
                  </a:lnTo>
                  <a:close/>
                  <a:moveTo>
                    <a:pt x="9413" y="7563"/>
                  </a:moveTo>
                  <a:cubicBezTo>
                    <a:pt x="9741" y="7589"/>
                    <a:pt x="10061" y="7646"/>
                    <a:pt x="10378" y="7736"/>
                  </a:cubicBezTo>
                  <a:cubicBezTo>
                    <a:pt x="10069" y="8288"/>
                    <a:pt x="9654" y="8777"/>
                    <a:pt x="9161" y="9174"/>
                  </a:cubicBezTo>
                  <a:lnTo>
                    <a:pt x="9157" y="9174"/>
                  </a:lnTo>
                  <a:cubicBezTo>
                    <a:pt x="9208" y="9044"/>
                    <a:pt x="9251" y="8911"/>
                    <a:pt x="9283" y="8777"/>
                  </a:cubicBezTo>
                  <a:cubicBezTo>
                    <a:pt x="9377" y="8381"/>
                    <a:pt x="9420" y="7974"/>
                    <a:pt x="9413" y="7563"/>
                  </a:cubicBezTo>
                  <a:close/>
                  <a:moveTo>
                    <a:pt x="8945" y="7553"/>
                  </a:moveTo>
                  <a:lnTo>
                    <a:pt x="8945" y="7553"/>
                  </a:lnTo>
                  <a:cubicBezTo>
                    <a:pt x="8952" y="8597"/>
                    <a:pt x="8678" y="9408"/>
                    <a:pt x="8174" y="9761"/>
                  </a:cubicBezTo>
                  <a:lnTo>
                    <a:pt x="7381" y="7841"/>
                  </a:lnTo>
                  <a:cubicBezTo>
                    <a:pt x="7882" y="7661"/>
                    <a:pt x="8411" y="7563"/>
                    <a:pt x="8945" y="7553"/>
                  </a:cubicBezTo>
                  <a:close/>
                  <a:moveTo>
                    <a:pt x="3574" y="6620"/>
                  </a:moveTo>
                  <a:cubicBezTo>
                    <a:pt x="3963" y="7495"/>
                    <a:pt x="4449" y="8284"/>
                    <a:pt x="4993" y="8914"/>
                  </a:cubicBezTo>
                  <a:cubicBezTo>
                    <a:pt x="4723" y="9221"/>
                    <a:pt x="4489" y="9559"/>
                    <a:pt x="4298" y="9919"/>
                  </a:cubicBezTo>
                  <a:cubicBezTo>
                    <a:pt x="3121" y="9462"/>
                    <a:pt x="2167" y="8570"/>
                    <a:pt x="1630" y="7426"/>
                  </a:cubicBezTo>
                  <a:lnTo>
                    <a:pt x="1630" y="7426"/>
                  </a:lnTo>
                  <a:lnTo>
                    <a:pt x="3574" y="6620"/>
                  </a:lnTo>
                  <a:close/>
                  <a:moveTo>
                    <a:pt x="6945" y="8021"/>
                  </a:moveTo>
                  <a:lnTo>
                    <a:pt x="7741" y="9941"/>
                  </a:lnTo>
                  <a:cubicBezTo>
                    <a:pt x="7671" y="9954"/>
                    <a:pt x="7599" y="9960"/>
                    <a:pt x="7525" y="9960"/>
                  </a:cubicBezTo>
                  <a:cubicBezTo>
                    <a:pt x="7055" y="9960"/>
                    <a:pt x="6511" y="9705"/>
                    <a:pt x="5947" y="9217"/>
                  </a:cubicBezTo>
                  <a:cubicBezTo>
                    <a:pt x="5843" y="9123"/>
                    <a:pt x="5739" y="9026"/>
                    <a:pt x="5634" y="8922"/>
                  </a:cubicBezTo>
                  <a:cubicBezTo>
                    <a:pt x="6020" y="8551"/>
                    <a:pt x="6463" y="8248"/>
                    <a:pt x="6945" y="8021"/>
                  </a:cubicBezTo>
                  <a:close/>
                  <a:moveTo>
                    <a:pt x="5313" y="9264"/>
                  </a:moveTo>
                  <a:cubicBezTo>
                    <a:pt x="5422" y="9372"/>
                    <a:pt x="5530" y="9476"/>
                    <a:pt x="5641" y="9574"/>
                  </a:cubicBezTo>
                  <a:cubicBezTo>
                    <a:pt x="5937" y="9837"/>
                    <a:pt x="6272" y="10056"/>
                    <a:pt x="6632" y="10222"/>
                  </a:cubicBezTo>
                  <a:cubicBezTo>
                    <a:pt x="6450" y="10243"/>
                    <a:pt x="6266" y="10253"/>
                    <a:pt x="6083" y="10253"/>
                  </a:cubicBezTo>
                  <a:cubicBezTo>
                    <a:pt x="5633" y="10253"/>
                    <a:pt x="5184" y="10191"/>
                    <a:pt x="4751" y="10071"/>
                  </a:cubicBezTo>
                  <a:lnTo>
                    <a:pt x="4748" y="10071"/>
                  </a:lnTo>
                  <a:cubicBezTo>
                    <a:pt x="4910" y="9783"/>
                    <a:pt x="5097" y="9512"/>
                    <a:pt x="5313" y="9264"/>
                  </a:cubicBezTo>
                  <a:close/>
                  <a:moveTo>
                    <a:pt x="6113" y="0"/>
                  </a:moveTo>
                  <a:cubicBezTo>
                    <a:pt x="4125" y="0"/>
                    <a:pt x="2216" y="1114"/>
                    <a:pt x="1290" y="3025"/>
                  </a:cubicBezTo>
                  <a:cubicBezTo>
                    <a:pt x="0" y="5679"/>
                    <a:pt x="1102" y="8878"/>
                    <a:pt x="3754" y="10172"/>
                  </a:cubicBezTo>
                  <a:cubicBezTo>
                    <a:pt x="4510" y="10542"/>
                    <a:pt x="5312" y="10717"/>
                    <a:pt x="6101" y="10717"/>
                  </a:cubicBezTo>
                  <a:cubicBezTo>
                    <a:pt x="8078" y="10717"/>
                    <a:pt x="9980" y="9618"/>
                    <a:pt x="10911" y="7726"/>
                  </a:cubicBezTo>
                  <a:cubicBezTo>
                    <a:pt x="10922" y="7708"/>
                    <a:pt x="10933" y="7690"/>
                    <a:pt x="10940" y="7672"/>
                  </a:cubicBezTo>
                  <a:lnTo>
                    <a:pt x="10940" y="7668"/>
                  </a:lnTo>
                  <a:cubicBezTo>
                    <a:pt x="12212" y="5002"/>
                    <a:pt x="11088" y="1811"/>
                    <a:pt x="8429" y="532"/>
                  </a:cubicBezTo>
                  <a:cubicBezTo>
                    <a:pt x="7681" y="171"/>
                    <a:pt x="6891" y="0"/>
                    <a:pt x="6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5" name="Google Shape;1715;p48"/>
          <p:cNvGrpSpPr/>
          <p:nvPr/>
        </p:nvGrpSpPr>
        <p:grpSpPr>
          <a:xfrm>
            <a:off x="2148257" y="2908804"/>
            <a:ext cx="398248" cy="378062"/>
            <a:chOff x="2148257" y="2908804"/>
            <a:chExt cx="398248" cy="378062"/>
          </a:xfrm>
        </p:grpSpPr>
        <p:sp>
          <p:nvSpPr>
            <p:cNvPr id="1716" name="Google Shape;1716;p48"/>
            <p:cNvSpPr/>
            <p:nvPr/>
          </p:nvSpPr>
          <p:spPr>
            <a:xfrm>
              <a:off x="2148257" y="2908804"/>
              <a:ext cx="398248" cy="378062"/>
            </a:xfrm>
            <a:custGeom>
              <a:avLst/>
              <a:gdLst/>
              <a:ahLst/>
              <a:cxnLst/>
              <a:rect l="l" t="t" r="r" b="b"/>
              <a:pathLst>
                <a:path w="15487" h="14702" extrusionOk="0">
                  <a:moveTo>
                    <a:pt x="8365" y="6160"/>
                  </a:moveTo>
                  <a:cubicBezTo>
                    <a:pt x="8934" y="6272"/>
                    <a:pt x="9345" y="6769"/>
                    <a:pt x="9345" y="7349"/>
                  </a:cubicBezTo>
                  <a:cubicBezTo>
                    <a:pt x="9345" y="7929"/>
                    <a:pt x="8934" y="8430"/>
                    <a:pt x="8365" y="8542"/>
                  </a:cubicBezTo>
                  <a:lnTo>
                    <a:pt x="8365" y="6160"/>
                  </a:lnTo>
                  <a:close/>
                  <a:moveTo>
                    <a:pt x="8365" y="4741"/>
                  </a:moveTo>
                  <a:cubicBezTo>
                    <a:pt x="9716" y="4864"/>
                    <a:pt x="10750" y="5995"/>
                    <a:pt x="10750" y="7349"/>
                  </a:cubicBezTo>
                  <a:cubicBezTo>
                    <a:pt x="10750" y="8707"/>
                    <a:pt x="9716" y="9838"/>
                    <a:pt x="8365" y="9961"/>
                  </a:cubicBezTo>
                  <a:lnTo>
                    <a:pt x="8365" y="9017"/>
                  </a:lnTo>
                  <a:cubicBezTo>
                    <a:pt x="9197" y="8898"/>
                    <a:pt x="9813" y="8189"/>
                    <a:pt x="9813" y="7349"/>
                  </a:cubicBezTo>
                  <a:cubicBezTo>
                    <a:pt x="9813" y="6510"/>
                    <a:pt x="9197" y="5800"/>
                    <a:pt x="8365" y="5685"/>
                  </a:cubicBezTo>
                  <a:lnTo>
                    <a:pt x="8365" y="4741"/>
                  </a:lnTo>
                  <a:close/>
                  <a:moveTo>
                    <a:pt x="8365" y="3077"/>
                  </a:moveTo>
                  <a:cubicBezTo>
                    <a:pt x="10638" y="3199"/>
                    <a:pt x="12414" y="5076"/>
                    <a:pt x="12414" y="7349"/>
                  </a:cubicBezTo>
                  <a:cubicBezTo>
                    <a:pt x="12414" y="9626"/>
                    <a:pt x="10638" y="11503"/>
                    <a:pt x="8365" y="11625"/>
                  </a:cubicBezTo>
                  <a:lnTo>
                    <a:pt x="8365" y="10433"/>
                  </a:lnTo>
                  <a:cubicBezTo>
                    <a:pt x="9979" y="10310"/>
                    <a:pt x="11221" y="8967"/>
                    <a:pt x="11221" y="7349"/>
                  </a:cubicBezTo>
                  <a:cubicBezTo>
                    <a:pt x="11221" y="5735"/>
                    <a:pt x="9979" y="4392"/>
                    <a:pt x="8365" y="4269"/>
                  </a:cubicBezTo>
                  <a:lnTo>
                    <a:pt x="8365" y="3077"/>
                  </a:lnTo>
                  <a:close/>
                  <a:moveTo>
                    <a:pt x="7897" y="472"/>
                  </a:moveTo>
                  <a:lnTo>
                    <a:pt x="7897" y="14226"/>
                  </a:lnTo>
                  <a:cubicBezTo>
                    <a:pt x="4211" y="14104"/>
                    <a:pt x="1250" y="11067"/>
                    <a:pt x="1250" y="7349"/>
                  </a:cubicBezTo>
                  <a:cubicBezTo>
                    <a:pt x="1250" y="3635"/>
                    <a:pt x="4211" y="595"/>
                    <a:pt x="7897" y="472"/>
                  </a:cubicBezTo>
                  <a:close/>
                  <a:moveTo>
                    <a:pt x="8365" y="476"/>
                  </a:moveTo>
                  <a:cubicBezTo>
                    <a:pt x="12050" y="599"/>
                    <a:pt x="15011" y="3635"/>
                    <a:pt x="15011" y="7349"/>
                  </a:cubicBezTo>
                  <a:cubicBezTo>
                    <a:pt x="15011" y="11067"/>
                    <a:pt x="12050" y="14104"/>
                    <a:pt x="8365" y="14226"/>
                  </a:cubicBezTo>
                  <a:lnTo>
                    <a:pt x="8365" y="13758"/>
                  </a:lnTo>
                  <a:cubicBezTo>
                    <a:pt x="9817" y="13704"/>
                    <a:pt x="11203" y="13160"/>
                    <a:pt x="12306" y="12212"/>
                  </a:cubicBezTo>
                  <a:cubicBezTo>
                    <a:pt x="12501" y="12054"/>
                    <a:pt x="12347" y="11793"/>
                    <a:pt x="12157" y="11793"/>
                  </a:cubicBezTo>
                  <a:cubicBezTo>
                    <a:pt x="12105" y="11793"/>
                    <a:pt x="12051" y="11813"/>
                    <a:pt x="12000" y="11859"/>
                  </a:cubicBezTo>
                  <a:cubicBezTo>
                    <a:pt x="10984" y="12731"/>
                    <a:pt x="9705" y="13235"/>
                    <a:pt x="8365" y="13289"/>
                  </a:cubicBezTo>
                  <a:lnTo>
                    <a:pt x="8365" y="12097"/>
                  </a:lnTo>
                  <a:cubicBezTo>
                    <a:pt x="10897" y="11971"/>
                    <a:pt x="12886" y="9885"/>
                    <a:pt x="12886" y="7349"/>
                  </a:cubicBezTo>
                  <a:cubicBezTo>
                    <a:pt x="12886" y="4817"/>
                    <a:pt x="10897" y="2727"/>
                    <a:pt x="8365" y="2605"/>
                  </a:cubicBezTo>
                  <a:lnTo>
                    <a:pt x="8365" y="1413"/>
                  </a:lnTo>
                  <a:cubicBezTo>
                    <a:pt x="11535" y="1539"/>
                    <a:pt x="14074" y="4154"/>
                    <a:pt x="14074" y="7349"/>
                  </a:cubicBezTo>
                  <a:cubicBezTo>
                    <a:pt x="14071" y="8769"/>
                    <a:pt x="13563" y="10141"/>
                    <a:pt x="12637" y="11218"/>
                  </a:cubicBezTo>
                  <a:cubicBezTo>
                    <a:pt x="12479" y="11395"/>
                    <a:pt x="12641" y="11615"/>
                    <a:pt x="12818" y="11615"/>
                  </a:cubicBezTo>
                  <a:cubicBezTo>
                    <a:pt x="12879" y="11615"/>
                    <a:pt x="12942" y="11588"/>
                    <a:pt x="12994" y="11524"/>
                  </a:cubicBezTo>
                  <a:cubicBezTo>
                    <a:pt x="13992" y="10364"/>
                    <a:pt x="14543" y="8884"/>
                    <a:pt x="14543" y="7349"/>
                  </a:cubicBezTo>
                  <a:cubicBezTo>
                    <a:pt x="14543" y="3895"/>
                    <a:pt x="11794" y="1067"/>
                    <a:pt x="8365" y="944"/>
                  </a:cubicBezTo>
                  <a:lnTo>
                    <a:pt x="8365" y="476"/>
                  </a:lnTo>
                  <a:close/>
                  <a:moveTo>
                    <a:pt x="8130" y="0"/>
                  </a:moveTo>
                  <a:cubicBezTo>
                    <a:pt x="6716" y="0"/>
                    <a:pt x="5294" y="407"/>
                    <a:pt x="4049" y="1240"/>
                  </a:cubicBezTo>
                  <a:cubicBezTo>
                    <a:pt x="1135" y="3189"/>
                    <a:pt x="0" y="6924"/>
                    <a:pt x="1344" y="10163"/>
                  </a:cubicBezTo>
                  <a:cubicBezTo>
                    <a:pt x="2497" y="12950"/>
                    <a:pt x="5209" y="14702"/>
                    <a:pt x="8133" y="14702"/>
                  </a:cubicBezTo>
                  <a:cubicBezTo>
                    <a:pt x="8607" y="14702"/>
                    <a:pt x="9086" y="14656"/>
                    <a:pt x="9564" y="14561"/>
                  </a:cubicBezTo>
                  <a:cubicBezTo>
                    <a:pt x="13005" y="13877"/>
                    <a:pt x="15483" y="10858"/>
                    <a:pt x="15483" y="7349"/>
                  </a:cubicBezTo>
                  <a:cubicBezTo>
                    <a:pt x="15487" y="5400"/>
                    <a:pt x="14712" y="3527"/>
                    <a:pt x="13329" y="2155"/>
                  </a:cubicBezTo>
                  <a:cubicBezTo>
                    <a:pt x="11909" y="733"/>
                    <a:pt x="10027" y="0"/>
                    <a:pt x="81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8"/>
            <p:cNvSpPr/>
            <p:nvPr/>
          </p:nvSpPr>
          <p:spPr>
            <a:xfrm>
              <a:off x="2199070" y="2953445"/>
              <a:ext cx="132535" cy="299323"/>
            </a:xfrm>
            <a:custGeom>
              <a:avLst/>
              <a:gdLst/>
              <a:ahLst/>
              <a:cxnLst/>
              <a:rect l="l" t="t" r="r" b="b"/>
              <a:pathLst>
                <a:path w="5154" h="11640" extrusionOk="0">
                  <a:moveTo>
                    <a:pt x="3118" y="1"/>
                  </a:moveTo>
                  <a:cubicBezTo>
                    <a:pt x="2805" y="1"/>
                    <a:pt x="2805" y="473"/>
                    <a:pt x="3118" y="473"/>
                  </a:cubicBezTo>
                  <a:lnTo>
                    <a:pt x="3262" y="473"/>
                  </a:lnTo>
                  <a:cubicBezTo>
                    <a:pt x="3550" y="473"/>
                    <a:pt x="3795" y="678"/>
                    <a:pt x="3846" y="959"/>
                  </a:cubicBezTo>
                  <a:cubicBezTo>
                    <a:pt x="3896" y="1244"/>
                    <a:pt x="3738" y="1521"/>
                    <a:pt x="3467" y="1618"/>
                  </a:cubicBezTo>
                  <a:cubicBezTo>
                    <a:pt x="3374" y="1654"/>
                    <a:pt x="3312" y="1741"/>
                    <a:pt x="3316" y="1842"/>
                  </a:cubicBezTo>
                  <a:lnTo>
                    <a:pt x="3316" y="4860"/>
                  </a:lnTo>
                  <a:cubicBezTo>
                    <a:pt x="2904" y="4868"/>
                    <a:pt x="2488" y="4873"/>
                    <a:pt x="2170" y="4873"/>
                  </a:cubicBezTo>
                  <a:cubicBezTo>
                    <a:pt x="1886" y="4873"/>
                    <a:pt x="1679" y="4869"/>
                    <a:pt x="1623" y="4860"/>
                  </a:cubicBezTo>
                  <a:cubicBezTo>
                    <a:pt x="1606" y="4857"/>
                    <a:pt x="1588" y="4855"/>
                    <a:pt x="1572" y="4855"/>
                  </a:cubicBezTo>
                  <a:cubicBezTo>
                    <a:pt x="1445" y="4855"/>
                    <a:pt x="1338" y="4957"/>
                    <a:pt x="1338" y="5091"/>
                  </a:cubicBezTo>
                  <a:lnTo>
                    <a:pt x="1338" y="5613"/>
                  </a:lnTo>
                  <a:cubicBezTo>
                    <a:pt x="1338" y="5850"/>
                    <a:pt x="1145" y="6041"/>
                    <a:pt x="908" y="6042"/>
                  </a:cubicBezTo>
                  <a:lnTo>
                    <a:pt x="908" y="6042"/>
                  </a:lnTo>
                  <a:cubicBezTo>
                    <a:pt x="671" y="6041"/>
                    <a:pt x="477" y="5850"/>
                    <a:pt x="477" y="5613"/>
                  </a:cubicBezTo>
                  <a:lnTo>
                    <a:pt x="477" y="3819"/>
                  </a:lnTo>
                  <a:cubicBezTo>
                    <a:pt x="477" y="3664"/>
                    <a:pt x="360" y="3587"/>
                    <a:pt x="243" y="3587"/>
                  </a:cubicBezTo>
                  <a:cubicBezTo>
                    <a:pt x="126" y="3587"/>
                    <a:pt x="9" y="3664"/>
                    <a:pt x="9" y="3819"/>
                  </a:cubicBezTo>
                  <a:lnTo>
                    <a:pt x="9" y="5613"/>
                  </a:lnTo>
                  <a:cubicBezTo>
                    <a:pt x="9" y="6020"/>
                    <a:pt x="283" y="6373"/>
                    <a:pt x="672" y="6481"/>
                  </a:cubicBezTo>
                  <a:lnTo>
                    <a:pt x="672" y="7018"/>
                  </a:lnTo>
                  <a:cubicBezTo>
                    <a:pt x="463" y="7137"/>
                    <a:pt x="276" y="7299"/>
                    <a:pt x="132" y="7494"/>
                  </a:cubicBezTo>
                  <a:cubicBezTo>
                    <a:pt x="0" y="7675"/>
                    <a:pt x="158" y="7869"/>
                    <a:pt x="326" y="7869"/>
                  </a:cubicBezTo>
                  <a:cubicBezTo>
                    <a:pt x="388" y="7869"/>
                    <a:pt x="452" y="7843"/>
                    <a:pt x="503" y="7778"/>
                  </a:cubicBezTo>
                  <a:cubicBezTo>
                    <a:pt x="632" y="7605"/>
                    <a:pt x="798" y="7472"/>
                    <a:pt x="993" y="7382"/>
                  </a:cubicBezTo>
                  <a:cubicBezTo>
                    <a:pt x="1003" y="7375"/>
                    <a:pt x="1011" y="7371"/>
                    <a:pt x="1021" y="7368"/>
                  </a:cubicBezTo>
                  <a:cubicBezTo>
                    <a:pt x="1196" y="7290"/>
                    <a:pt x="1375" y="7255"/>
                    <a:pt x="1550" y="7255"/>
                  </a:cubicBezTo>
                  <a:cubicBezTo>
                    <a:pt x="2238" y="7255"/>
                    <a:pt x="2854" y="7810"/>
                    <a:pt x="2851" y="8564"/>
                  </a:cubicBezTo>
                  <a:lnTo>
                    <a:pt x="2851" y="8762"/>
                  </a:lnTo>
                  <a:cubicBezTo>
                    <a:pt x="2851" y="8891"/>
                    <a:pt x="2959" y="8996"/>
                    <a:pt x="3089" y="8996"/>
                  </a:cubicBezTo>
                  <a:lnTo>
                    <a:pt x="3788" y="8996"/>
                  </a:lnTo>
                  <a:cubicBezTo>
                    <a:pt x="4202" y="8996"/>
                    <a:pt x="4552" y="9309"/>
                    <a:pt x="4595" y="9723"/>
                  </a:cubicBezTo>
                  <a:cubicBezTo>
                    <a:pt x="4638" y="10134"/>
                    <a:pt x="4361" y="10512"/>
                    <a:pt x="3954" y="10599"/>
                  </a:cubicBezTo>
                  <a:cubicBezTo>
                    <a:pt x="3846" y="10620"/>
                    <a:pt x="3770" y="10718"/>
                    <a:pt x="3770" y="10829"/>
                  </a:cubicBezTo>
                  <a:lnTo>
                    <a:pt x="3770" y="11406"/>
                  </a:lnTo>
                  <a:cubicBezTo>
                    <a:pt x="3770" y="11532"/>
                    <a:pt x="3874" y="11640"/>
                    <a:pt x="4004" y="11640"/>
                  </a:cubicBezTo>
                  <a:cubicBezTo>
                    <a:pt x="4134" y="11640"/>
                    <a:pt x="4238" y="11532"/>
                    <a:pt x="4238" y="11406"/>
                  </a:cubicBezTo>
                  <a:lnTo>
                    <a:pt x="4238" y="11006"/>
                  </a:lnTo>
                  <a:cubicBezTo>
                    <a:pt x="4815" y="10786"/>
                    <a:pt x="5153" y="10185"/>
                    <a:pt x="5045" y="9579"/>
                  </a:cubicBezTo>
                  <a:cubicBezTo>
                    <a:pt x="4933" y="8971"/>
                    <a:pt x="4404" y="8527"/>
                    <a:pt x="3788" y="8527"/>
                  </a:cubicBezTo>
                  <a:lnTo>
                    <a:pt x="3323" y="8527"/>
                  </a:lnTo>
                  <a:cubicBezTo>
                    <a:pt x="3302" y="7562"/>
                    <a:pt x="2513" y="6788"/>
                    <a:pt x="1547" y="6788"/>
                  </a:cubicBezTo>
                  <a:cubicBezTo>
                    <a:pt x="1410" y="6788"/>
                    <a:pt x="1274" y="6802"/>
                    <a:pt x="1144" y="6834"/>
                  </a:cubicBezTo>
                  <a:lnTo>
                    <a:pt x="1144" y="6481"/>
                  </a:lnTo>
                  <a:cubicBezTo>
                    <a:pt x="1533" y="6373"/>
                    <a:pt x="1807" y="6017"/>
                    <a:pt x="1807" y="5613"/>
                  </a:cubicBezTo>
                  <a:lnTo>
                    <a:pt x="1807" y="5339"/>
                  </a:lnTo>
                  <a:cubicBezTo>
                    <a:pt x="1905" y="5341"/>
                    <a:pt x="2023" y="5342"/>
                    <a:pt x="2153" y="5342"/>
                  </a:cubicBezTo>
                  <a:cubicBezTo>
                    <a:pt x="2489" y="5342"/>
                    <a:pt x="2911" y="5336"/>
                    <a:pt x="3316" y="5329"/>
                  </a:cubicBezTo>
                  <a:lnTo>
                    <a:pt x="3316" y="5404"/>
                  </a:lnTo>
                  <a:cubicBezTo>
                    <a:pt x="3316" y="5534"/>
                    <a:pt x="3421" y="5638"/>
                    <a:pt x="3550" y="5638"/>
                  </a:cubicBezTo>
                  <a:cubicBezTo>
                    <a:pt x="3680" y="5638"/>
                    <a:pt x="3784" y="5534"/>
                    <a:pt x="3784" y="5404"/>
                  </a:cubicBezTo>
                  <a:lnTo>
                    <a:pt x="3784" y="1989"/>
                  </a:lnTo>
                  <a:cubicBezTo>
                    <a:pt x="4202" y="1752"/>
                    <a:pt x="4411" y="1262"/>
                    <a:pt x="4289" y="793"/>
                  </a:cubicBezTo>
                  <a:cubicBezTo>
                    <a:pt x="4166" y="329"/>
                    <a:pt x="3745" y="4"/>
                    <a:pt x="32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8"/>
            <p:cNvSpPr/>
            <p:nvPr/>
          </p:nvSpPr>
          <p:spPr>
            <a:xfrm>
              <a:off x="2306224" y="2938711"/>
              <a:ext cx="35924" cy="28698"/>
            </a:xfrm>
            <a:custGeom>
              <a:avLst/>
              <a:gdLst/>
              <a:ahLst/>
              <a:cxnLst/>
              <a:rect l="l" t="t" r="r" b="b"/>
              <a:pathLst>
                <a:path w="1397" h="1116" extrusionOk="0">
                  <a:moveTo>
                    <a:pt x="327" y="0"/>
                  </a:moveTo>
                  <a:cubicBezTo>
                    <a:pt x="160" y="0"/>
                    <a:pt x="0" y="191"/>
                    <a:pt x="129" y="376"/>
                  </a:cubicBezTo>
                  <a:cubicBezTo>
                    <a:pt x="341" y="671"/>
                    <a:pt x="619" y="916"/>
                    <a:pt x="939" y="1085"/>
                  </a:cubicBezTo>
                  <a:cubicBezTo>
                    <a:pt x="979" y="1106"/>
                    <a:pt x="1018" y="1115"/>
                    <a:pt x="1054" y="1115"/>
                  </a:cubicBezTo>
                  <a:cubicBezTo>
                    <a:pt x="1270" y="1115"/>
                    <a:pt x="1397" y="791"/>
                    <a:pt x="1159" y="667"/>
                  </a:cubicBezTo>
                  <a:cubicBezTo>
                    <a:pt x="900" y="534"/>
                    <a:pt x="680" y="340"/>
                    <a:pt x="514" y="106"/>
                  </a:cubicBezTo>
                  <a:cubicBezTo>
                    <a:pt x="463" y="31"/>
                    <a:pt x="394" y="0"/>
                    <a:pt x="3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8"/>
            <p:cNvSpPr/>
            <p:nvPr/>
          </p:nvSpPr>
          <p:spPr>
            <a:xfrm>
              <a:off x="2259217" y="3101744"/>
              <a:ext cx="12086" cy="14503"/>
            </a:xfrm>
            <a:custGeom>
              <a:avLst/>
              <a:gdLst/>
              <a:ahLst/>
              <a:cxnLst/>
              <a:rect l="l" t="t" r="r" b="b"/>
              <a:pathLst>
                <a:path w="470" h="564" extrusionOk="0">
                  <a:moveTo>
                    <a:pt x="235" y="0"/>
                  </a:moveTo>
                  <a:cubicBezTo>
                    <a:pt x="118" y="0"/>
                    <a:pt x="1" y="79"/>
                    <a:pt x="1" y="235"/>
                  </a:cubicBezTo>
                  <a:lnTo>
                    <a:pt x="1" y="329"/>
                  </a:lnTo>
                  <a:cubicBezTo>
                    <a:pt x="1" y="459"/>
                    <a:pt x="105" y="563"/>
                    <a:pt x="235" y="563"/>
                  </a:cubicBezTo>
                  <a:cubicBezTo>
                    <a:pt x="365" y="563"/>
                    <a:pt x="469" y="459"/>
                    <a:pt x="469" y="329"/>
                  </a:cubicBezTo>
                  <a:lnTo>
                    <a:pt x="469" y="235"/>
                  </a:lnTo>
                  <a:cubicBezTo>
                    <a:pt x="469" y="79"/>
                    <a:pt x="352"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48"/>
          <p:cNvGrpSpPr/>
          <p:nvPr/>
        </p:nvGrpSpPr>
        <p:grpSpPr>
          <a:xfrm>
            <a:off x="5412287" y="3505444"/>
            <a:ext cx="207237" cy="378036"/>
            <a:chOff x="5412287" y="3505444"/>
            <a:chExt cx="207237" cy="378036"/>
          </a:xfrm>
        </p:grpSpPr>
        <p:sp>
          <p:nvSpPr>
            <p:cNvPr id="1721" name="Google Shape;1721;p48"/>
            <p:cNvSpPr/>
            <p:nvPr/>
          </p:nvSpPr>
          <p:spPr>
            <a:xfrm>
              <a:off x="5488249" y="3826341"/>
              <a:ext cx="12060" cy="12060"/>
            </a:xfrm>
            <a:custGeom>
              <a:avLst/>
              <a:gdLst/>
              <a:ahLst/>
              <a:cxnLst/>
              <a:rect l="l" t="t" r="r" b="b"/>
              <a:pathLst>
                <a:path w="469" h="469" extrusionOk="0">
                  <a:moveTo>
                    <a:pt x="234" y="0"/>
                  </a:moveTo>
                  <a:cubicBezTo>
                    <a:pt x="105" y="0"/>
                    <a:pt x="0" y="105"/>
                    <a:pt x="0" y="234"/>
                  </a:cubicBezTo>
                  <a:cubicBezTo>
                    <a:pt x="0" y="364"/>
                    <a:pt x="105" y="469"/>
                    <a:pt x="234" y="469"/>
                  </a:cubicBezTo>
                  <a:cubicBezTo>
                    <a:pt x="364" y="469"/>
                    <a:pt x="469" y="364"/>
                    <a:pt x="469" y="234"/>
                  </a:cubicBezTo>
                  <a:cubicBezTo>
                    <a:pt x="469" y="105"/>
                    <a:pt x="364"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8"/>
            <p:cNvSpPr/>
            <p:nvPr/>
          </p:nvSpPr>
          <p:spPr>
            <a:xfrm>
              <a:off x="5567812" y="3755573"/>
              <a:ext cx="12060" cy="12060"/>
            </a:xfrm>
            <a:custGeom>
              <a:avLst/>
              <a:gdLst/>
              <a:ahLst/>
              <a:cxnLst/>
              <a:rect l="l" t="t" r="r" b="b"/>
              <a:pathLst>
                <a:path w="469" h="469" extrusionOk="0">
                  <a:moveTo>
                    <a:pt x="235" y="0"/>
                  </a:moveTo>
                  <a:cubicBezTo>
                    <a:pt x="105" y="0"/>
                    <a:pt x="1" y="105"/>
                    <a:pt x="1" y="234"/>
                  </a:cubicBezTo>
                  <a:cubicBezTo>
                    <a:pt x="1" y="364"/>
                    <a:pt x="105" y="468"/>
                    <a:pt x="235" y="468"/>
                  </a:cubicBezTo>
                  <a:cubicBezTo>
                    <a:pt x="365" y="468"/>
                    <a:pt x="469" y="364"/>
                    <a:pt x="469" y="234"/>
                  </a:cubicBezTo>
                  <a:cubicBezTo>
                    <a:pt x="469" y="105"/>
                    <a:pt x="365"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8"/>
            <p:cNvSpPr/>
            <p:nvPr/>
          </p:nvSpPr>
          <p:spPr>
            <a:xfrm>
              <a:off x="5544565" y="3735567"/>
              <a:ext cx="12060" cy="12060"/>
            </a:xfrm>
            <a:custGeom>
              <a:avLst/>
              <a:gdLst/>
              <a:ahLst/>
              <a:cxnLst/>
              <a:rect l="l" t="t" r="r" b="b"/>
              <a:pathLst>
                <a:path w="469" h="469" extrusionOk="0">
                  <a:moveTo>
                    <a:pt x="235" y="0"/>
                  </a:moveTo>
                  <a:cubicBezTo>
                    <a:pt x="105" y="0"/>
                    <a:pt x="1" y="105"/>
                    <a:pt x="1" y="234"/>
                  </a:cubicBezTo>
                  <a:cubicBezTo>
                    <a:pt x="1" y="364"/>
                    <a:pt x="105" y="468"/>
                    <a:pt x="235" y="468"/>
                  </a:cubicBezTo>
                  <a:cubicBezTo>
                    <a:pt x="364" y="468"/>
                    <a:pt x="469" y="364"/>
                    <a:pt x="469" y="234"/>
                  </a:cubicBezTo>
                  <a:cubicBezTo>
                    <a:pt x="469" y="105"/>
                    <a:pt x="364"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8"/>
            <p:cNvSpPr/>
            <p:nvPr/>
          </p:nvSpPr>
          <p:spPr>
            <a:xfrm>
              <a:off x="5412287" y="3669017"/>
              <a:ext cx="207237" cy="214463"/>
            </a:xfrm>
            <a:custGeom>
              <a:avLst/>
              <a:gdLst/>
              <a:ahLst/>
              <a:cxnLst/>
              <a:rect l="l" t="t" r="r" b="b"/>
              <a:pathLst>
                <a:path w="8059" h="8340" extrusionOk="0">
                  <a:moveTo>
                    <a:pt x="4165" y="1"/>
                  </a:moveTo>
                  <a:cubicBezTo>
                    <a:pt x="4048" y="1"/>
                    <a:pt x="3931" y="79"/>
                    <a:pt x="3931" y="236"/>
                  </a:cubicBezTo>
                  <a:lnTo>
                    <a:pt x="3931" y="1050"/>
                  </a:lnTo>
                  <a:cubicBezTo>
                    <a:pt x="3571" y="853"/>
                    <a:pt x="3172" y="754"/>
                    <a:pt x="2772" y="754"/>
                  </a:cubicBezTo>
                  <a:cubicBezTo>
                    <a:pt x="2455" y="754"/>
                    <a:pt x="2137" y="816"/>
                    <a:pt x="1838" y="942"/>
                  </a:cubicBezTo>
                  <a:cubicBezTo>
                    <a:pt x="591" y="1457"/>
                    <a:pt x="0" y="2883"/>
                    <a:pt x="516" y="4126"/>
                  </a:cubicBezTo>
                  <a:lnTo>
                    <a:pt x="1866" y="7394"/>
                  </a:lnTo>
                  <a:cubicBezTo>
                    <a:pt x="2065" y="7412"/>
                    <a:pt x="2262" y="7439"/>
                    <a:pt x="2458" y="7476"/>
                  </a:cubicBezTo>
                  <a:lnTo>
                    <a:pt x="2458" y="7476"/>
                  </a:lnTo>
                  <a:cubicBezTo>
                    <a:pt x="2396" y="7399"/>
                    <a:pt x="2343" y="7311"/>
                    <a:pt x="2302" y="7213"/>
                  </a:cubicBezTo>
                  <a:lnTo>
                    <a:pt x="951" y="3946"/>
                  </a:lnTo>
                  <a:cubicBezTo>
                    <a:pt x="415" y="2649"/>
                    <a:pt x="1369" y="1226"/>
                    <a:pt x="2771" y="1223"/>
                  </a:cubicBezTo>
                  <a:cubicBezTo>
                    <a:pt x="3228" y="1223"/>
                    <a:pt x="3668" y="1381"/>
                    <a:pt x="4021" y="1669"/>
                  </a:cubicBezTo>
                  <a:cubicBezTo>
                    <a:pt x="4031" y="1677"/>
                    <a:pt x="4042" y="1684"/>
                    <a:pt x="4053" y="1691"/>
                  </a:cubicBezTo>
                  <a:cubicBezTo>
                    <a:pt x="4064" y="1695"/>
                    <a:pt x="4075" y="1702"/>
                    <a:pt x="4085" y="1706"/>
                  </a:cubicBezTo>
                  <a:lnTo>
                    <a:pt x="4089" y="1706"/>
                  </a:lnTo>
                  <a:cubicBezTo>
                    <a:pt x="4100" y="1709"/>
                    <a:pt x="4114" y="1713"/>
                    <a:pt x="4125" y="1713"/>
                  </a:cubicBezTo>
                  <a:lnTo>
                    <a:pt x="4129" y="1713"/>
                  </a:lnTo>
                  <a:cubicBezTo>
                    <a:pt x="4141" y="1715"/>
                    <a:pt x="4154" y="1715"/>
                    <a:pt x="4166" y="1715"/>
                  </a:cubicBezTo>
                  <a:cubicBezTo>
                    <a:pt x="4178" y="1715"/>
                    <a:pt x="4190" y="1715"/>
                    <a:pt x="4201" y="1713"/>
                  </a:cubicBezTo>
                  <a:lnTo>
                    <a:pt x="4208" y="1713"/>
                  </a:lnTo>
                  <a:cubicBezTo>
                    <a:pt x="4219" y="1713"/>
                    <a:pt x="4230" y="1709"/>
                    <a:pt x="4240" y="1706"/>
                  </a:cubicBezTo>
                  <a:lnTo>
                    <a:pt x="4248" y="1706"/>
                  </a:lnTo>
                  <a:cubicBezTo>
                    <a:pt x="4258" y="1702"/>
                    <a:pt x="4269" y="1695"/>
                    <a:pt x="4280" y="1691"/>
                  </a:cubicBezTo>
                  <a:cubicBezTo>
                    <a:pt x="4291" y="1684"/>
                    <a:pt x="4302" y="1677"/>
                    <a:pt x="4312" y="1669"/>
                  </a:cubicBezTo>
                  <a:cubicBezTo>
                    <a:pt x="4665" y="1381"/>
                    <a:pt x="5105" y="1223"/>
                    <a:pt x="5559" y="1223"/>
                  </a:cubicBezTo>
                  <a:cubicBezTo>
                    <a:pt x="6964" y="1223"/>
                    <a:pt x="7915" y="2649"/>
                    <a:pt x="7378" y="3946"/>
                  </a:cubicBezTo>
                  <a:lnTo>
                    <a:pt x="6027" y="7213"/>
                  </a:lnTo>
                  <a:cubicBezTo>
                    <a:pt x="5854" y="7636"/>
                    <a:pt x="5453" y="7870"/>
                    <a:pt x="5043" y="7870"/>
                  </a:cubicBezTo>
                  <a:cubicBezTo>
                    <a:pt x="4789" y="7870"/>
                    <a:pt x="4532" y="7780"/>
                    <a:pt x="4323" y="7588"/>
                  </a:cubicBezTo>
                  <a:cubicBezTo>
                    <a:pt x="4280" y="7547"/>
                    <a:pt x="4223" y="7526"/>
                    <a:pt x="4166" y="7526"/>
                  </a:cubicBezTo>
                  <a:cubicBezTo>
                    <a:pt x="4109" y="7526"/>
                    <a:pt x="4051" y="7547"/>
                    <a:pt x="4006" y="7588"/>
                  </a:cubicBezTo>
                  <a:cubicBezTo>
                    <a:pt x="3891" y="7695"/>
                    <a:pt x="3760" y="7770"/>
                    <a:pt x="3623" y="7816"/>
                  </a:cubicBezTo>
                  <a:lnTo>
                    <a:pt x="3623" y="7816"/>
                  </a:lnTo>
                  <a:cubicBezTo>
                    <a:pt x="3247" y="7665"/>
                    <a:pt x="2857" y="7551"/>
                    <a:pt x="2458" y="7476"/>
                  </a:cubicBezTo>
                  <a:lnTo>
                    <a:pt x="2458" y="7476"/>
                  </a:lnTo>
                  <a:cubicBezTo>
                    <a:pt x="2664" y="7732"/>
                    <a:pt x="2973" y="7870"/>
                    <a:pt x="3287" y="7870"/>
                  </a:cubicBezTo>
                  <a:cubicBezTo>
                    <a:pt x="3400" y="7870"/>
                    <a:pt x="3514" y="7852"/>
                    <a:pt x="3623" y="7816"/>
                  </a:cubicBezTo>
                  <a:lnTo>
                    <a:pt x="3623" y="7816"/>
                  </a:lnTo>
                  <a:cubicBezTo>
                    <a:pt x="3910" y="7930"/>
                    <a:pt x="4188" y="8066"/>
                    <a:pt x="4456" y="8222"/>
                  </a:cubicBezTo>
                  <a:cubicBezTo>
                    <a:pt x="4648" y="8302"/>
                    <a:pt x="4847" y="8339"/>
                    <a:pt x="5043" y="8339"/>
                  </a:cubicBezTo>
                  <a:cubicBezTo>
                    <a:pt x="5644" y="8339"/>
                    <a:pt x="6215" y="7983"/>
                    <a:pt x="6459" y="7394"/>
                  </a:cubicBezTo>
                  <a:lnTo>
                    <a:pt x="7810" y="4126"/>
                  </a:lnTo>
                  <a:cubicBezTo>
                    <a:pt x="8059" y="3528"/>
                    <a:pt x="8059" y="2858"/>
                    <a:pt x="7810" y="2260"/>
                  </a:cubicBezTo>
                  <a:lnTo>
                    <a:pt x="7814" y="2260"/>
                  </a:lnTo>
                  <a:cubicBezTo>
                    <a:pt x="7436" y="1349"/>
                    <a:pt x="6546" y="755"/>
                    <a:pt x="5562" y="755"/>
                  </a:cubicBezTo>
                  <a:cubicBezTo>
                    <a:pt x="5155" y="755"/>
                    <a:pt x="4755" y="855"/>
                    <a:pt x="4399" y="1050"/>
                  </a:cubicBezTo>
                  <a:lnTo>
                    <a:pt x="4399" y="236"/>
                  </a:lnTo>
                  <a:cubicBezTo>
                    <a:pt x="4399" y="79"/>
                    <a:pt x="4282" y="1"/>
                    <a:pt x="41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8"/>
            <p:cNvSpPr/>
            <p:nvPr/>
          </p:nvSpPr>
          <p:spPr>
            <a:xfrm>
              <a:off x="5420722" y="3505444"/>
              <a:ext cx="12163" cy="191782"/>
            </a:xfrm>
            <a:custGeom>
              <a:avLst/>
              <a:gdLst/>
              <a:ahLst/>
              <a:cxnLst/>
              <a:rect l="l" t="t" r="r" b="b"/>
              <a:pathLst>
                <a:path w="473" h="7458" extrusionOk="0">
                  <a:moveTo>
                    <a:pt x="236" y="0"/>
                  </a:moveTo>
                  <a:cubicBezTo>
                    <a:pt x="118" y="0"/>
                    <a:pt x="0" y="78"/>
                    <a:pt x="0" y="235"/>
                  </a:cubicBezTo>
                  <a:lnTo>
                    <a:pt x="0" y="7224"/>
                  </a:lnTo>
                  <a:cubicBezTo>
                    <a:pt x="0" y="7353"/>
                    <a:pt x="108" y="7458"/>
                    <a:pt x="238" y="7458"/>
                  </a:cubicBezTo>
                  <a:cubicBezTo>
                    <a:pt x="364" y="7458"/>
                    <a:pt x="472" y="7353"/>
                    <a:pt x="472" y="7224"/>
                  </a:cubicBezTo>
                  <a:lnTo>
                    <a:pt x="472" y="235"/>
                  </a:lnTo>
                  <a:cubicBezTo>
                    <a:pt x="472" y="78"/>
                    <a:pt x="354" y="0"/>
                    <a:pt x="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8"/>
            <p:cNvSpPr/>
            <p:nvPr/>
          </p:nvSpPr>
          <p:spPr>
            <a:xfrm>
              <a:off x="5467035" y="3505444"/>
              <a:ext cx="12060" cy="99260"/>
            </a:xfrm>
            <a:custGeom>
              <a:avLst/>
              <a:gdLst/>
              <a:ahLst/>
              <a:cxnLst/>
              <a:rect l="l" t="t" r="r" b="b"/>
              <a:pathLst>
                <a:path w="469" h="3860" extrusionOk="0">
                  <a:moveTo>
                    <a:pt x="235" y="0"/>
                  </a:moveTo>
                  <a:cubicBezTo>
                    <a:pt x="117" y="0"/>
                    <a:pt x="0" y="78"/>
                    <a:pt x="0" y="235"/>
                  </a:cubicBezTo>
                  <a:lnTo>
                    <a:pt x="0" y="3621"/>
                  </a:lnTo>
                  <a:cubicBezTo>
                    <a:pt x="0" y="3751"/>
                    <a:pt x="105" y="3859"/>
                    <a:pt x="235" y="3859"/>
                  </a:cubicBezTo>
                  <a:cubicBezTo>
                    <a:pt x="364" y="3859"/>
                    <a:pt x="469" y="3751"/>
                    <a:pt x="469" y="3621"/>
                  </a:cubicBezTo>
                  <a:lnTo>
                    <a:pt x="469" y="235"/>
                  </a:lnTo>
                  <a:cubicBezTo>
                    <a:pt x="469" y="78"/>
                    <a:pt x="352"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8"/>
            <p:cNvSpPr/>
            <p:nvPr/>
          </p:nvSpPr>
          <p:spPr>
            <a:xfrm>
              <a:off x="5467035" y="3616687"/>
              <a:ext cx="12060" cy="60353"/>
            </a:xfrm>
            <a:custGeom>
              <a:avLst/>
              <a:gdLst/>
              <a:ahLst/>
              <a:cxnLst/>
              <a:rect l="l" t="t" r="r" b="b"/>
              <a:pathLst>
                <a:path w="469" h="2347" extrusionOk="0">
                  <a:moveTo>
                    <a:pt x="235" y="0"/>
                  </a:moveTo>
                  <a:cubicBezTo>
                    <a:pt x="117" y="0"/>
                    <a:pt x="0" y="79"/>
                    <a:pt x="0" y="235"/>
                  </a:cubicBezTo>
                  <a:lnTo>
                    <a:pt x="0" y="2112"/>
                  </a:lnTo>
                  <a:cubicBezTo>
                    <a:pt x="0" y="2242"/>
                    <a:pt x="105" y="2346"/>
                    <a:pt x="235" y="2346"/>
                  </a:cubicBezTo>
                  <a:cubicBezTo>
                    <a:pt x="364" y="2346"/>
                    <a:pt x="469" y="2242"/>
                    <a:pt x="469" y="2112"/>
                  </a:cubicBezTo>
                  <a:lnTo>
                    <a:pt x="469" y="235"/>
                  </a:lnTo>
                  <a:cubicBezTo>
                    <a:pt x="469" y="79"/>
                    <a:pt x="352"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8"/>
            <p:cNvSpPr/>
            <p:nvPr/>
          </p:nvSpPr>
          <p:spPr>
            <a:xfrm>
              <a:off x="5513347" y="3505444"/>
              <a:ext cx="12060" cy="151590"/>
            </a:xfrm>
            <a:custGeom>
              <a:avLst/>
              <a:gdLst/>
              <a:ahLst/>
              <a:cxnLst/>
              <a:rect l="l" t="t" r="r" b="b"/>
              <a:pathLst>
                <a:path w="469" h="5895" extrusionOk="0">
                  <a:moveTo>
                    <a:pt x="235" y="0"/>
                  </a:moveTo>
                  <a:cubicBezTo>
                    <a:pt x="118" y="0"/>
                    <a:pt x="1" y="78"/>
                    <a:pt x="1" y="235"/>
                  </a:cubicBezTo>
                  <a:lnTo>
                    <a:pt x="1" y="5660"/>
                  </a:lnTo>
                  <a:cubicBezTo>
                    <a:pt x="1" y="5786"/>
                    <a:pt x="105" y="5894"/>
                    <a:pt x="235" y="5894"/>
                  </a:cubicBezTo>
                  <a:cubicBezTo>
                    <a:pt x="364" y="5894"/>
                    <a:pt x="469" y="5786"/>
                    <a:pt x="469" y="5657"/>
                  </a:cubicBezTo>
                  <a:lnTo>
                    <a:pt x="469" y="235"/>
                  </a:lnTo>
                  <a:cubicBezTo>
                    <a:pt x="469" y="78"/>
                    <a:pt x="352"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8"/>
            <p:cNvSpPr/>
            <p:nvPr/>
          </p:nvSpPr>
          <p:spPr>
            <a:xfrm>
              <a:off x="5559583" y="3505444"/>
              <a:ext cx="12137" cy="171596"/>
            </a:xfrm>
            <a:custGeom>
              <a:avLst/>
              <a:gdLst/>
              <a:ahLst/>
              <a:cxnLst/>
              <a:rect l="l" t="t" r="r" b="b"/>
              <a:pathLst>
                <a:path w="472" h="6673" extrusionOk="0">
                  <a:moveTo>
                    <a:pt x="236" y="0"/>
                  </a:moveTo>
                  <a:cubicBezTo>
                    <a:pt x="118" y="0"/>
                    <a:pt x="0" y="78"/>
                    <a:pt x="0" y="235"/>
                  </a:cubicBezTo>
                  <a:lnTo>
                    <a:pt x="0" y="6438"/>
                  </a:lnTo>
                  <a:cubicBezTo>
                    <a:pt x="0" y="6568"/>
                    <a:pt x="108" y="6672"/>
                    <a:pt x="238" y="6672"/>
                  </a:cubicBezTo>
                  <a:cubicBezTo>
                    <a:pt x="364" y="6672"/>
                    <a:pt x="472" y="6568"/>
                    <a:pt x="472" y="6438"/>
                  </a:cubicBezTo>
                  <a:lnTo>
                    <a:pt x="472" y="235"/>
                  </a:lnTo>
                  <a:cubicBezTo>
                    <a:pt x="472" y="78"/>
                    <a:pt x="354" y="0"/>
                    <a:pt x="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8"/>
            <p:cNvSpPr/>
            <p:nvPr/>
          </p:nvSpPr>
          <p:spPr>
            <a:xfrm>
              <a:off x="5605896" y="3505444"/>
              <a:ext cx="12060" cy="60353"/>
            </a:xfrm>
            <a:custGeom>
              <a:avLst/>
              <a:gdLst/>
              <a:ahLst/>
              <a:cxnLst/>
              <a:rect l="l" t="t" r="r" b="b"/>
              <a:pathLst>
                <a:path w="469" h="2347" extrusionOk="0">
                  <a:moveTo>
                    <a:pt x="234" y="0"/>
                  </a:moveTo>
                  <a:cubicBezTo>
                    <a:pt x="117" y="0"/>
                    <a:pt x="0" y="78"/>
                    <a:pt x="0" y="235"/>
                  </a:cubicBezTo>
                  <a:lnTo>
                    <a:pt x="0" y="2112"/>
                  </a:lnTo>
                  <a:cubicBezTo>
                    <a:pt x="0" y="2242"/>
                    <a:pt x="105" y="2346"/>
                    <a:pt x="234" y="2346"/>
                  </a:cubicBezTo>
                  <a:cubicBezTo>
                    <a:pt x="364" y="2346"/>
                    <a:pt x="469" y="2242"/>
                    <a:pt x="469" y="2112"/>
                  </a:cubicBezTo>
                  <a:lnTo>
                    <a:pt x="469" y="235"/>
                  </a:lnTo>
                  <a:cubicBezTo>
                    <a:pt x="469" y="78"/>
                    <a:pt x="351"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8"/>
            <p:cNvSpPr/>
            <p:nvPr/>
          </p:nvSpPr>
          <p:spPr>
            <a:xfrm>
              <a:off x="5605896" y="3577780"/>
              <a:ext cx="12060" cy="119446"/>
            </a:xfrm>
            <a:custGeom>
              <a:avLst/>
              <a:gdLst/>
              <a:ahLst/>
              <a:cxnLst/>
              <a:rect l="l" t="t" r="r" b="b"/>
              <a:pathLst>
                <a:path w="469" h="4645" extrusionOk="0">
                  <a:moveTo>
                    <a:pt x="234" y="0"/>
                  </a:moveTo>
                  <a:cubicBezTo>
                    <a:pt x="117" y="0"/>
                    <a:pt x="0" y="79"/>
                    <a:pt x="0" y="236"/>
                  </a:cubicBezTo>
                  <a:lnTo>
                    <a:pt x="0" y="4411"/>
                  </a:lnTo>
                  <a:cubicBezTo>
                    <a:pt x="0" y="4540"/>
                    <a:pt x="105" y="4645"/>
                    <a:pt x="234" y="4645"/>
                  </a:cubicBezTo>
                  <a:cubicBezTo>
                    <a:pt x="364" y="4645"/>
                    <a:pt x="469" y="4540"/>
                    <a:pt x="469" y="4411"/>
                  </a:cubicBezTo>
                  <a:lnTo>
                    <a:pt x="469" y="236"/>
                  </a:lnTo>
                  <a:cubicBezTo>
                    <a:pt x="469" y="79"/>
                    <a:pt x="351"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48"/>
          <p:cNvGrpSpPr/>
          <p:nvPr/>
        </p:nvGrpSpPr>
        <p:grpSpPr>
          <a:xfrm>
            <a:off x="1533077" y="2908804"/>
            <a:ext cx="377959" cy="378062"/>
            <a:chOff x="1533077" y="2908804"/>
            <a:chExt cx="377959" cy="378062"/>
          </a:xfrm>
        </p:grpSpPr>
        <p:sp>
          <p:nvSpPr>
            <p:cNvPr id="1733" name="Google Shape;1733;p48"/>
            <p:cNvSpPr/>
            <p:nvPr/>
          </p:nvSpPr>
          <p:spPr>
            <a:xfrm>
              <a:off x="1533077" y="2908804"/>
              <a:ext cx="377959" cy="378062"/>
            </a:xfrm>
            <a:custGeom>
              <a:avLst/>
              <a:gdLst/>
              <a:ahLst/>
              <a:cxnLst/>
              <a:rect l="l" t="t" r="r" b="b"/>
              <a:pathLst>
                <a:path w="14698" h="14702" extrusionOk="0">
                  <a:moveTo>
                    <a:pt x="14229" y="469"/>
                  </a:moveTo>
                  <a:lnTo>
                    <a:pt x="14229" y="14230"/>
                  </a:lnTo>
                  <a:lnTo>
                    <a:pt x="469" y="14230"/>
                  </a:lnTo>
                  <a:lnTo>
                    <a:pt x="469" y="469"/>
                  </a:lnTo>
                  <a:close/>
                  <a:moveTo>
                    <a:pt x="234" y="1"/>
                  </a:moveTo>
                  <a:cubicBezTo>
                    <a:pt x="105" y="1"/>
                    <a:pt x="0" y="105"/>
                    <a:pt x="0" y="235"/>
                  </a:cubicBezTo>
                  <a:lnTo>
                    <a:pt x="0" y="14467"/>
                  </a:lnTo>
                  <a:cubicBezTo>
                    <a:pt x="0" y="14597"/>
                    <a:pt x="105" y="14702"/>
                    <a:pt x="234" y="14702"/>
                  </a:cubicBezTo>
                  <a:lnTo>
                    <a:pt x="14464" y="14702"/>
                  </a:lnTo>
                  <a:cubicBezTo>
                    <a:pt x="14593" y="14702"/>
                    <a:pt x="14698" y="14597"/>
                    <a:pt x="14698" y="14467"/>
                  </a:cubicBezTo>
                  <a:lnTo>
                    <a:pt x="14698" y="238"/>
                  </a:lnTo>
                  <a:cubicBezTo>
                    <a:pt x="14698" y="109"/>
                    <a:pt x="14593" y="1"/>
                    <a:pt x="144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8"/>
            <p:cNvSpPr/>
            <p:nvPr/>
          </p:nvSpPr>
          <p:spPr>
            <a:xfrm>
              <a:off x="1693513" y="3209953"/>
              <a:ext cx="12060" cy="12163"/>
            </a:xfrm>
            <a:custGeom>
              <a:avLst/>
              <a:gdLst/>
              <a:ahLst/>
              <a:cxnLst/>
              <a:rect l="l" t="t" r="r" b="b"/>
              <a:pathLst>
                <a:path w="469" h="473" extrusionOk="0">
                  <a:moveTo>
                    <a:pt x="235" y="1"/>
                  </a:moveTo>
                  <a:cubicBezTo>
                    <a:pt x="105" y="1"/>
                    <a:pt x="0" y="109"/>
                    <a:pt x="0" y="238"/>
                  </a:cubicBezTo>
                  <a:cubicBezTo>
                    <a:pt x="0" y="368"/>
                    <a:pt x="105" y="473"/>
                    <a:pt x="235" y="473"/>
                  </a:cubicBezTo>
                  <a:cubicBezTo>
                    <a:pt x="364" y="473"/>
                    <a:pt x="469" y="368"/>
                    <a:pt x="469" y="238"/>
                  </a:cubicBezTo>
                  <a:cubicBezTo>
                    <a:pt x="469" y="109"/>
                    <a:pt x="364"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8"/>
            <p:cNvSpPr/>
            <p:nvPr/>
          </p:nvSpPr>
          <p:spPr>
            <a:xfrm>
              <a:off x="1671732" y="3178246"/>
              <a:ext cx="12086" cy="44230"/>
            </a:xfrm>
            <a:custGeom>
              <a:avLst/>
              <a:gdLst/>
              <a:ahLst/>
              <a:cxnLst/>
              <a:rect l="l" t="t" r="r" b="b"/>
              <a:pathLst>
                <a:path w="470" h="1720" extrusionOk="0">
                  <a:moveTo>
                    <a:pt x="235" y="1"/>
                  </a:moveTo>
                  <a:cubicBezTo>
                    <a:pt x="118" y="1"/>
                    <a:pt x="1" y="79"/>
                    <a:pt x="1" y="236"/>
                  </a:cubicBezTo>
                  <a:lnTo>
                    <a:pt x="1" y="1486"/>
                  </a:lnTo>
                  <a:cubicBezTo>
                    <a:pt x="1" y="1615"/>
                    <a:pt x="105" y="1720"/>
                    <a:pt x="235" y="1720"/>
                  </a:cubicBezTo>
                  <a:cubicBezTo>
                    <a:pt x="365" y="1720"/>
                    <a:pt x="469" y="1615"/>
                    <a:pt x="469" y="1486"/>
                  </a:cubicBezTo>
                  <a:lnTo>
                    <a:pt x="469" y="236"/>
                  </a:lnTo>
                  <a:cubicBezTo>
                    <a:pt x="469" y="79"/>
                    <a:pt x="352"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8"/>
            <p:cNvSpPr/>
            <p:nvPr/>
          </p:nvSpPr>
          <p:spPr>
            <a:xfrm>
              <a:off x="1760217" y="3178246"/>
              <a:ext cx="12060" cy="44230"/>
            </a:xfrm>
            <a:custGeom>
              <a:avLst/>
              <a:gdLst/>
              <a:ahLst/>
              <a:cxnLst/>
              <a:rect l="l" t="t" r="r" b="b"/>
              <a:pathLst>
                <a:path w="469" h="1720" extrusionOk="0">
                  <a:moveTo>
                    <a:pt x="234" y="1"/>
                  </a:moveTo>
                  <a:cubicBezTo>
                    <a:pt x="117" y="1"/>
                    <a:pt x="0" y="79"/>
                    <a:pt x="0" y="236"/>
                  </a:cubicBezTo>
                  <a:lnTo>
                    <a:pt x="0" y="1486"/>
                  </a:lnTo>
                  <a:cubicBezTo>
                    <a:pt x="0" y="1615"/>
                    <a:pt x="105" y="1720"/>
                    <a:pt x="234" y="1720"/>
                  </a:cubicBezTo>
                  <a:cubicBezTo>
                    <a:pt x="364" y="1720"/>
                    <a:pt x="468" y="1615"/>
                    <a:pt x="468" y="1486"/>
                  </a:cubicBezTo>
                  <a:lnTo>
                    <a:pt x="468" y="236"/>
                  </a:lnTo>
                  <a:cubicBezTo>
                    <a:pt x="468" y="79"/>
                    <a:pt x="351" y="1"/>
                    <a:pt x="2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8"/>
            <p:cNvSpPr/>
            <p:nvPr/>
          </p:nvSpPr>
          <p:spPr>
            <a:xfrm>
              <a:off x="1712413" y="3178272"/>
              <a:ext cx="36155" cy="44204"/>
            </a:xfrm>
            <a:custGeom>
              <a:avLst/>
              <a:gdLst/>
              <a:ahLst/>
              <a:cxnLst/>
              <a:rect l="l" t="t" r="r" b="b"/>
              <a:pathLst>
                <a:path w="1406" h="1719" extrusionOk="0">
                  <a:moveTo>
                    <a:pt x="703" y="468"/>
                  </a:moveTo>
                  <a:cubicBezTo>
                    <a:pt x="820" y="468"/>
                    <a:pt x="937" y="546"/>
                    <a:pt x="937" y="703"/>
                  </a:cubicBezTo>
                  <a:lnTo>
                    <a:pt x="937" y="1016"/>
                  </a:lnTo>
                  <a:cubicBezTo>
                    <a:pt x="928" y="1162"/>
                    <a:pt x="815" y="1235"/>
                    <a:pt x="703" y="1235"/>
                  </a:cubicBezTo>
                  <a:cubicBezTo>
                    <a:pt x="590" y="1235"/>
                    <a:pt x="478" y="1162"/>
                    <a:pt x="469" y="1016"/>
                  </a:cubicBezTo>
                  <a:lnTo>
                    <a:pt x="469" y="703"/>
                  </a:lnTo>
                  <a:cubicBezTo>
                    <a:pt x="469" y="546"/>
                    <a:pt x="586" y="468"/>
                    <a:pt x="703" y="468"/>
                  </a:cubicBezTo>
                  <a:close/>
                  <a:moveTo>
                    <a:pt x="703" y="1"/>
                  </a:moveTo>
                  <a:cubicBezTo>
                    <a:pt x="314" y="1"/>
                    <a:pt x="0" y="314"/>
                    <a:pt x="0" y="703"/>
                  </a:cubicBezTo>
                  <a:lnTo>
                    <a:pt x="0" y="1016"/>
                  </a:lnTo>
                  <a:cubicBezTo>
                    <a:pt x="0" y="1406"/>
                    <a:pt x="314" y="1719"/>
                    <a:pt x="703" y="1719"/>
                  </a:cubicBezTo>
                  <a:cubicBezTo>
                    <a:pt x="1092" y="1719"/>
                    <a:pt x="1405" y="1406"/>
                    <a:pt x="1405" y="1016"/>
                  </a:cubicBezTo>
                  <a:lnTo>
                    <a:pt x="1405" y="703"/>
                  </a:lnTo>
                  <a:cubicBezTo>
                    <a:pt x="1405" y="314"/>
                    <a:pt x="1092" y="1"/>
                    <a:pt x="7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8"/>
            <p:cNvSpPr/>
            <p:nvPr/>
          </p:nvSpPr>
          <p:spPr>
            <a:xfrm>
              <a:off x="1622076" y="3125402"/>
              <a:ext cx="199394" cy="36515"/>
            </a:xfrm>
            <a:custGeom>
              <a:avLst/>
              <a:gdLst/>
              <a:ahLst/>
              <a:cxnLst/>
              <a:rect l="l" t="t" r="r" b="b"/>
              <a:pathLst>
                <a:path w="7754" h="1420" extrusionOk="0">
                  <a:moveTo>
                    <a:pt x="342" y="1"/>
                  </a:moveTo>
                  <a:cubicBezTo>
                    <a:pt x="160" y="1"/>
                    <a:pt x="0" y="236"/>
                    <a:pt x="174" y="407"/>
                  </a:cubicBezTo>
                  <a:lnTo>
                    <a:pt x="1060" y="1347"/>
                  </a:lnTo>
                  <a:cubicBezTo>
                    <a:pt x="1107" y="1396"/>
                    <a:pt x="1169" y="1420"/>
                    <a:pt x="1231" y="1420"/>
                  </a:cubicBezTo>
                  <a:cubicBezTo>
                    <a:pt x="1293" y="1420"/>
                    <a:pt x="1356" y="1396"/>
                    <a:pt x="1402" y="1347"/>
                  </a:cubicBezTo>
                  <a:lnTo>
                    <a:pt x="2116" y="587"/>
                  </a:lnTo>
                  <a:lnTo>
                    <a:pt x="2833" y="1347"/>
                  </a:lnTo>
                  <a:cubicBezTo>
                    <a:pt x="2879" y="1396"/>
                    <a:pt x="2941" y="1420"/>
                    <a:pt x="3004" y="1420"/>
                  </a:cubicBezTo>
                  <a:cubicBezTo>
                    <a:pt x="3066" y="1420"/>
                    <a:pt x="3128" y="1396"/>
                    <a:pt x="3175" y="1347"/>
                  </a:cubicBezTo>
                  <a:lnTo>
                    <a:pt x="3888" y="587"/>
                  </a:lnTo>
                  <a:lnTo>
                    <a:pt x="4605" y="1347"/>
                  </a:lnTo>
                  <a:cubicBezTo>
                    <a:pt x="4652" y="1396"/>
                    <a:pt x="4714" y="1420"/>
                    <a:pt x="4776" y="1420"/>
                  </a:cubicBezTo>
                  <a:cubicBezTo>
                    <a:pt x="4838" y="1420"/>
                    <a:pt x="4900" y="1396"/>
                    <a:pt x="4947" y="1347"/>
                  </a:cubicBezTo>
                  <a:lnTo>
                    <a:pt x="5660" y="587"/>
                  </a:lnTo>
                  <a:lnTo>
                    <a:pt x="6377" y="1347"/>
                  </a:lnTo>
                  <a:cubicBezTo>
                    <a:pt x="6420" y="1394"/>
                    <a:pt x="6482" y="1419"/>
                    <a:pt x="6547" y="1419"/>
                  </a:cubicBezTo>
                  <a:cubicBezTo>
                    <a:pt x="6611" y="1419"/>
                    <a:pt x="6673" y="1394"/>
                    <a:pt x="6716" y="1347"/>
                  </a:cubicBezTo>
                  <a:lnTo>
                    <a:pt x="7602" y="407"/>
                  </a:lnTo>
                  <a:cubicBezTo>
                    <a:pt x="7753" y="234"/>
                    <a:pt x="7600" y="15"/>
                    <a:pt x="7423" y="15"/>
                  </a:cubicBezTo>
                  <a:cubicBezTo>
                    <a:pt x="7368" y="15"/>
                    <a:pt x="7311" y="36"/>
                    <a:pt x="7260" y="86"/>
                  </a:cubicBezTo>
                  <a:lnTo>
                    <a:pt x="6547" y="843"/>
                  </a:lnTo>
                  <a:lnTo>
                    <a:pt x="5830" y="86"/>
                  </a:lnTo>
                  <a:cubicBezTo>
                    <a:pt x="5783" y="38"/>
                    <a:pt x="5721" y="13"/>
                    <a:pt x="5659" y="13"/>
                  </a:cubicBezTo>
                  <a:cubicBezTo>
                    <a:pt x="5596" y="13"/>
                    <a:pt x="5534" y="38"/>
                    <a:pt x="5487" y="86"/>
                  </a:cubicBezTo>
                  <a:lnTo>
                    <a:pt x="4774" y="843"/>
                  </a:lnTo>
                  <a:lnTo>
                    <a:pt x="4057" y="86"/>
                  </a:lnTo>
                  <a:cubicBezTo>
                    <a:pt x="4010" y="38"/>
                    <a:pt x="3948" y="13"/>
                    <a:pt x="3886" y="13"/>
                  </a:cubicBezTo>
                  <a:cubicBezTo>
                    <a:pt x="3824" y="13"/>
                    <a:pt x="3762" y="38"/>
                    <a:pt x="3715" y="86"/>
                  </a:cubicBezTo>
                  <a:lnTo>
                    <a:pt x="3002" y="843"/>
                  </a:lnTo>
                  <a:lnTo>
                    <a:pt x="2285" y="86"/>
                  </a:lnTo>
                  <a:cubicBezTo>
                    <a:pt x="2238" y="38"/>
                    <a:pt x="2176" y="13"/>
                    <a:pt x="2114" y="13"/>
                  </a:cubicBezTo>
                  <a:cubicBezTo>
                    <a:pt x="2052" y="13"/>
                    <a:pt x="1990" y="38"/>
                    <a:pt x="1943" y="86"/>
                  </a:cubicBezTo>
                  <a:lnTo>
                    <a:pt x="1229" y="843"/>
                  </a:lnTo>
                  <a:lnTo>
                    <a:pt x="516" y="86"/>
                  </a:lnTo>
                  <a:cubicBezTo>
                    <a:pt x="463" y="26"/>
                    <a:pt x="401" y="1"/>
                    <a:pt x="3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8"/>
            <p:cNvSpPr/>
            <p:nvPr/>
          </p:nvSpPr>
          <p:spPr>
            <a:xfrm>
              <a:off x="1665355" y="2973657"/>
              <a:ext cx="113403" cy="135827"/>
            </a:xfrm>
            <a:custGeom>
              <a:avLst/>
              <a:gdLst/>
              <a:ahLst/>
              <a:cxnLst/>
              <a:rect l="l" t="t" r="r" b="b"/>
              <a:pathLst>
                <a:path w="4410" h="5282" extrusionOk="0">
                  <a:moveTo>
                    <a:pt x="3941" y="468"/>
                  </a:moveTo>
                  <a:lnTo>
                    <a:pt x="3941" y="4809"/>
                  </a:lnTo>
                  <a:lnTo>
                    <a:pt x="3469" y="4809"/>
                  </a:lnTo>
                  <a:lnTo>
                    <a:pt x="3469" y="3109"/>
                  </a:lnTo>
                  <a:cubicBezTo>
                    <a:pt x="3469" y="2979"/>
                    <a:pt x="3365" y="2875"/>
                    <a:pt x="3235" y="2875"/>
                  </a:cubicBezTo>
                  <a:lnTo>
                    <a:pt x="1175" y="2875"/>
                  </a:lnTo>
                  <a:cubicBezTo>
                    <a:pt x="1045" y="2875"/>
                    <a:pt x="937" y="2979"/>
                    <a:pt x="937" y="3109"/>
                  </a:cubicBezTo>
                  <a:lnTo>
                    <a:pt x="937" y="4809"/>
                  </a:lnTo>
                  <a:lnTo>
                    <a:pt x="469" y="4809"/>
                  </a:lnTo>
                  <a:lnTo>
                    <a:pt x="469" y="468"/>
                  </a:lnTo>
                  <a:lnTo>
                    <a:pt x="937" y="468"/>
                  </a:lnTo>
                  <a:lnTo>
                    <a:pt x="937" y="2169"/>
                  </a:lnTo>
                  <a:cubicBezTo>
                    <a:pt x="937" y="2298"/>
                    <a:pt x="1041" y="2406"/>
                    <a:pt x="1171" y="2406"/>
                  </a:cubicBezTo>
                  <a:lnTo>
                    <a:pt x="3239" y="2406"/>
                  </a:lnTo>
                  <a:cubicBezTo>
                    <a:pt x="3365" y="2406"/>
                    <a:pt x="3473" y="2298"/>
                    <a:pt x="3473" y="2169"/>
                  </a:cubicBezTo>
                  <a:lnTo>
                    <a:pt x="3473" y="468"/>
                  </a:lnTo>
                  <a:close/>
                  <a:moveTo>
                    <a:pt x="235" y="0"/>
                  </a:moveTo>
                  <a:cubicBezTo>
                    <a:pt x="105" y="0"/>
                    <a:pt x="0" y="105"/>
                    <a:pt x="0" y="234"/>
                  </a:cubicBezTo>
                  <a:lnTo>
                    <a:pt x="0" y="5043"/>
                  </a:lnTo>
                  <a:cubicBezTo>
                    <a:pt x="0" y="5173"/>
                    <a:pt x="105" y="5278"/>
                    <a:pt x="235" y="5278"/>
                  </a:cubicBezTo>
                  <a:lnTo>
                    <a:pt x="1175" y="5278"/>
                  </a:lnTo>
                  <a:cubicBezTo>
                    <a:pt x="1301" y="5278"/>
                    <a:pt x="1409" y="5173"/>
                    <a:pt x="1409" y="5043"/>
                  </a:cubicBezTo>
                  <a:lnTo>
                    <a:pt x="1409" y="3347"/>
                  </a:lnTo>
                  <a:lnTo>
                    <a:pt x="3001" y="3347"/>
                  </a:lnTo>
                  <a:lnTo>
                    <a:pt x="3001" y="5047"/>
                  </a:lnTo>
                  <a:cubicBezTo>
                    <a:pt x="3001" y="5177"/>
                    <a:pt x="3106" y="5281"/>
                    <a:pt x="3235" y="5281"/>
                  </a:cubicBezTo>
                  <a:lnTo>
                    <a:pt x="4175" y="5281"/>
                  </a:lnTo>
                  <a:cubicBezTo>
                    <a:pt x="4305" y="5281"/>
                    <a:pt x="4410" y="5177"/>
                    <a:pt x="4410" y="5047"/>
                  </a:cubicBezTo>
                  <a:lnTo>
                    <a:pt x="4410" y="234"/>
                  </a:lnTo>
                  <a:cubicBezTo>
                    <a:pt x="4410" y="105"/>
                    <a:pt x="4305" y="0"/>
                    <a:pt x="4175" y="0"/>
                  </a:cubicBezTo>
                  <a:lnTo>
                    <a:pt x="3235" y="0"/>
                  </a:lnTo>
                  <a:cubicBezTo>
                    <a:pt x="3106" y="0"/>
                    <a:pt x="3001" y="105"/>
                    <a:pt x="3001" y="234"/>
                  </a:cubicBezTo>
                  <a:lnTo>
                    <a:pt x="3001" y="1935"/>
                  </a:lnTo>
                  <a:lnTo>
                    <a:pt x="1405" y="1935"/>
                  </a:lnTo>
                  <a:lnTo>
                    <a:pt x="1405" y="234"/>
                  </a:lnTo>
                  <a:cubicBezTo>
                    <a:pt x="1405" y="105"/>
                    <a:pt x="1301" y="0"/>
                    <a:pt x="11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8"/>
            <p:cNvSpPr/>
            <p:nvPr/>
          </p:nvSpPr>
          <p:spPr>
            <a:xfrm>
              <a:off x="1557146" y="2932976"/>
              <a:ext cx="329821" cy="329718"/>
            </a:xfrm>
            <a:custGeom>
              <a:avLst/>
              <a:gdLst/>
              <a:ahLst/>
              <a:cxnLst/>
              <a:rect l="l" t="t" r="r" b="b"/>
              <a:pathLst>
                <a:path w="12826" h="12822" extrusionOk="0">
                  <a:moveTo>
                    <a:pt x="235" y="1"/>
                  </a:moveTo>
                  <a:cubicBezTo>
                    <a:pt x="105" y="1"/>
                    <a:pt x="1" y="105"/>
                    <a:pt x="1" y="235"/>
                  </a:cubicBezTo>
                  <a:lnTo>
                    <a:pt x="1" y="12587"/>
                  </a:lnTo>
                  <a:cubicBezTo>
                    <a:pt x="1" y="12717"/>
                    <a:pt x="105" y="12821"/>
                    <a:pt x="235" y="12821"/>
                  </a:cubicBezTo>
                  <a:lnTo>
                    <a:pt x="12587" y="12821"/>
                  </a:lnTo>
                  <a:cubicBezTo>
                    <a:pt x="12717" y="12821"/>
                    <a:pt x="12825" y="12717"/>
                    <a:pt x="12825" y="12587"/>
                  </a:cubicBezTo>
                  <a:lnTo>
                    <a:pt x="12825" y="10710"/>
                  </a:lnTo>
                  <a:cubicBezTo>
                    <a:pt x="12823" y="10554"/>
                    <a:pt x="12705" y="10475"/>
                    <a:pt x="12588" y="10475"/>
                  </a:cubicBezTo>
                  <a:cubicBezTo>
                    <a:pt x="12470" y="10475"/>
                    <a:pt x="12353" y="10554"/>
                    <a:pt x="12353" y="10710"/>
                  </a:cubicBezTo>
                  <a:lnTo>
                    <a:pt x="12353" y="12353"/>
                  </a:lnTo>
                  <a:lnTo>
                    <a:pt x="469" y="12353"/>
                  </a:lnTo>
                  <a:lnTo>
                    <a:pt x="469" y="469"/>
                  </a:lnTo>
                  <a:lnTo>
                    <a:pt x="12353" y="469"/>
                  </a:lnTo>
                  <a:lnTo>
                    <a:pt x="12353" y="9774"/>
                  </a:lnTo>
                  <a:cubicBezTo>
                    <a:pt x="12353" y="9903"/>
                    <a:pt x="12458" y="10008"/>
                    <a:pt x="12587" y="10008"/>
                  </a:cubicBezTo>
                  <a:cubicBezTo>
                    <a:pt x="12717" y="10008"/>
                    <a:pt x="12822" y="9903"/>
                    <a:pt x="12825" y="9774"/>
                  </a:cubicBezTo>
                  <a:lnTo>
                    <a:pt x="12825" y="235"/>
                  </a:lnTo>
                  <a:cubicBezTo>
                    <a:pt x="12825" y="105"/>
                    <a:pt x="12717" y="1"/>
                    <a:pt x="125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8"/>
            <p:cNvSpPr/>
            <p:nvPr/>
          </p:nvSpPr>
          <p:spPr>
            <a:xfrm>
              <a:off x="1597364" y="2973169"/>
              <a:ext cx="12060" cy="44230"/>
            </a:xfrm>
            <a:custGeom>
              <a:avLst/>
              <a:gdLst/>
              <a:ahLst/>
              <a:cxnLst/>
              <a:rect l="l" t="t" r="r" b="b"/>
              <a:pathLst>
                <a:path w="469" h="1720" extrusionOk="0">
                  <a:moveTo>
                    <a:pt x="234" y="0"/>
                  </a:moveTo>
                  <a:cubicBezTo>
                    <a:pt x="117" y="0"/>
                    <a:pt x="0" y="79"/>
                    <a:pt x="0" y="235"/>
                  </a:cubicBezTo>
                  <a:lnTo>
                    <a:pt x="0" y="1485"/>
                  </a:lnTo>
                  <a:cubicBezTo>
                    <a:pt x="0" y="1615"/>
                    <a:pt x="105" y="1719"/>
                    <a:pt x="234" y="1719"/>
                  </a:cubicBezTo>
                  <a:cubicBezTo>
                    <a:pt x="364" y="1719"/>
                    <a:pt x="469" y="1615"/>
                    <a:pt x="469" y="1485"/>
                  </a:cubicBezTo>
                  <a:lnTo>
                    <a:pt x="469" y="235"/>
                  </a:lnTo>
                  <a:cubicBezTo>
                    <a:pt x="469" y="79"/>
                    <a:pt x="352"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2" name="Google Shape;1742;p48"/>
          <p:cNvGrpSpPr/>
          <p:nvPr/>
        </p:nvGrpSpPr>
        <p:grpSpPr>
          <a:xfrm>
            <a:off x="1529271" y="2341428"/>
            <a:ext cx="394828" cy="377959"/>
            <a:chOff x="1529271" y="2341428"/>
            <a:chExt cx="394828" cy="377959"/>
          </a:xfrm>
        </p:grpSpPr>
        <p:sp>
          <p:nvSpPr>
            <p:cNvPr id="1743" name="Google Shape;1743;p48"/>
            <p:cNvSpPr/>
            <p:nvPr/>
          </p:nvSpPr>
          <p:spPr>
            <a:xfrm>
              <a:off x="1699479" y="2365523"/>
              <a:ext cx="224621" cy="353581"/>
            </a:xfrm>
            <a:custGeom>
              <a:avLst/>
              <a:gdLst/>
              <a:ahLst/>
              <a:cxnLst/>
              <a:rect l="l" t="t" r="r" b="b"/>
              <a:pathLst>
                <a:path w="8735" h="13750" extrusionOk="0">
                  <a:moveTo>
                    <a:pt x="2063" y="0"/>
                  </a:moveTo>
                  <a:cubicBezTo>
                    <a:pt x="1689" y="0"/>
                    <a:pt x="1382" y="292"/>
                    <a:pt x="1361" y="666"/>
                  </a:cubicBezTo>
                  <a:cubicBezTo>
                    <a:pt x="1339" y="1037"/>
                    <a:pt x="1613" y="1362"/>
                    <a:pt x="1984" y="1405"/>
                  </a:cubicBezTo>
                  <a:lnTo>
                    <a:pt x="1984" y="5000"/>
                  </a:lnTo>
                  <a:cubicBezTo>
                    <a:pt x="1271" y="5277"/>
                    <a:pt x="640" y="5728"/>
                    <a:pt x="150" y="6315"/>
                  </a:cubicBezTo>
                  <a:cubicBezTo>
                    <a:pt x="1" y="6491"/>
                    <a:pt x="160" y="6702"/>
                    <a:pt x="334" y="6702"/>
                  </a:cubicBezTo>
                  <a:cubicBezTo>
                    <a:pt x="395" y="6702"/>
                    <a:pt x="458" y="6676"/>
                    <a:pt x="511" y="6614"/>
                  </a:cubicBezTo>
                  <a:cubicBezTo>
                    <a:pt x="982" y="6052"/>
                    <a:pt x="1602" y="5627"/>
                    <a:pt x="2297" y="5385"/>
                  </a:cubicBezTo>
                  <a:cubicBezTo>
                    <a:pt x="2391" y="5353"/>
                    <a:pt x="2452" y="5263"/>
                    <a:pt x="2452" y="5162"/>
                  </a:cubicBezTo>
                  <a:lnTo>
                    <a:pt x="2452" y="1409"/>
                  </a:lnTo>
                  <a:lnTo>
                    <a:pt x="3781" y="1409"/>
                  </a:lnTo>
                  <a:cubicBezTo>
                    <a:pt x="3911" y="1409"/>
                    <a:pt x="4016" y="1304"/>
                    <a:pt x="4016" y="1174"/>
                  </a:cubicBezTo>
                  <a:cubicBezTo>
                    <a:pt x="4016" y="1045"/>
                    <a:pt x="3911" y="940"/>
                    <a:pt x="3781" y="940"/>
                  </a:cubicBezTo>
                  <a:lnTo>
                    <a:pt x="2063" y="940"/>
                  </a:lnTo>
                  <a:cubicBezTo>
                    <a:pt x="1750" y="940"/>
                    <a:pt x="1750" y="468"/>
                    <a:pt x="2063" y="468"/>
                  </a:cubicBezTo>
                  <a:lnTo>
                    <a:pt x="5190" y="468"/>
                  </a:lnTo>
                  <a:cubicBezTo>
                    <a:pt x="5320" y="468"/>
                    <a:pt x="5424" y="576"/>
                    <a:pt x="5424" y="702"/>
                  </a:cubicBezTo>
                  <a:cubicBezTo>
                    <a:pt x="5424" y="832"/>
                    <a:pt x="5320" y="940"/>
                    <a:pt x="5190" y="940"/>
                  </a:cubicBezTo>
                  <a:lnTo>
                    <a:pt x="4722" y="940"/>
                  </a:lnTo>
                  <a:cubicBezTo>
                    <a:pt x="4408" y="940"/>
                    <a:pt x="4408" y="1409"/>
                    <a:pt x="4722" y="1409"/>
                  </a:cubicBezTo>
                  <a:lnTo>
                    <a:pt x="4801" y="1409"/>
                  </a:lnTo>
                  <a:lnTo>
                    <a:pt x="4801" y="5162"/>
                  </a:lnTo>
                  <a:cubicBezTo>
                    <a:pt x="4801" y="5263"/>
                    <a:pt x="4862" y="5353"/>
                    <a:pt x="4956" y="5385"/>
                  </a:cubicBezTo>
                  <a:cubicBezTo>
                    <a:pt x="7128" y="6128"/>
                    <a:pt x="8256" y="8516"/>
                    <a:pt x="7449" y="10663"/>
                  </a:cubicBezTo>
                  <a:cubicBezTo>
                    <a:pt x="6834" y="12298"/>
                    <a:pt x="5282" y="13300"/>
                    <a:pt x="3639" y="13300"/>
                  </a:cubicBezTo>
                  <a:cubicBezTo>
                    <a:pt x="3125" y="13300"/>
                    <a:pt x="2602" y="13201"/>
                    <a:pt x="2096" y="12994"/>
                  </a:cubicBezTo>
                  <a:cubicBezTo>
                    <a:pt x="2065" y="12980"/>
                    <a:pt x="2033" y="12973"/>
                    <a:pt x="2002" y="12973"/>
                  </a:cubicBezTo>
                  <a:cubicBezTo>
                    <a:pt x="1911" y="12973"/>
                    <a:pt x="1823" y="13028"/>
                    <a:pt x="1786" y="13120"/>
                  </a:cubicBezTo>
                  <a:cubicBezTo>
                    <a:pt x="1735" y="13242"/>
                    <a:pt x="1797" y="13383"/>
                    <a:pt x="1919" y="13429"/>
                  </a:cubicBezTo>
                  <a:cubicBezTo>
                    <a:pt x="2468" y="13647"/>
                    <a:pt x="3034" y="13749"/>
                    <a:pt x="3590" y="13749"/>
                  </a:cubicBezTo>
                  <a:cubicBezTo>
                    <a:pt x="5397" y="13749"/>
                    <a:pt x="7104" y="12665"/>
                    <a:pt x="7809" y="10886"/>
                  </a:cubicBezTo>
                  <a:cubicBezTo>
                    <a:pt x="8735" y="8559"/>
                    <a:pt x="7596" y="5922"/>
                    <a:pt x="5269" y="4996"/>
                  </a:cubicBezTo>
                  <a:lnTo>
                    <a:pt x="5269" y="1405"/>
                  </a:lnTo>
                  <a:cubicBezTo>
                    <a:pt x="5640" y="1362"/>
                    <a:pt x="5910" y="1037"/>
                    <a:pt x="5892" y="666"/>
                  </a:cubicBezTo>
                  <a:cubicBezTo>
                    <a:pt x="5871" y="292"/>
                    <a:pt x="5561" y="0"/>
                    <a:pt x="51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8"/>
            <p:cNvSpPr/>
            <p:nvPr/>
          </p:nvSpPr>
          <p:spPr>
            <a:xfrm>
              <a:off x="1831628" y="2617942"/>
              <a:ext cx="12060" cy="12163"/>
            </a:xfrm>
            <a:custGeom>
              <a:avLst/>
              <a:gdLst/>
              <a:ahLst/>
              <a:cxnLst/>
              <a:rect l="l" t="t" r="r" b="b"/>
              <a:pathLst>
                <a:path w="469" h="473" extrusionOk="0">
                  <a:moveTo>
                    <a:pt x="235" y="0"/>
                  </a:moveTo>
                  <a:cubicBezTo>
                    <a:pt x="105" y="0"/>
                    <a:pt x="1" y="105"/>
                    <a:pt x="1" y="234"/>
                  </a:cubicBezTo>
                  <a:cubicBezTo>
                    <a:pt x="1" y="364"/>
                    <a:pt x="105" y="472"/>
                    <a:pt x="235" y="472"/>
                  </a:cubicBezTo>
                  <a:cubicBezTo>
                    <a:pt x="364" y="472"/>
                    <a:pt x="469" y="364"/>
                    <a:pt x="469" y="234"/>
                  </a:cubicBezTo>
                  <a:cubicBezTo>
                    <a:pt x="469" y="105"/>
                    <a:pt x="364"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8"/>
            <p:cNvSpPr/>
            <p:nvPr/>
          </p:nvSpPr>
          <p:spPr>
            <a:xfrm>
              <a:off x="1807456" y="2642114"/>
              <a:ext cx="12163" cy="12060"/>
            </a:xfrm>
            <a:custGeom>
              <a:avLst/>
              <a:gdLst/>
              <a:ahLst/>
              <a:cxnLst/>
              <a:rect l="l" t="t" r="r" b="b"/>
              <a:pathLst>
                <a:path w="473" h="469" extrusionOk="0">
                  <a:moveTo>
                    <a:pt x="238" y="0"/>
                  </a:moveTo>
                  <a:cubicBezTo>
                    <a:pt x="108" y="0"/>
                    <a:pt x="0" y="105"/>
                    <a:pt x="0" y="235"/>
                  </a:cubicBezTo>
                  <a:cubicBezTo>
                    <a:pt x="0" y="364"/>
                    <a:pt x="108" y="469"/>
                    <a:pt x="238" y="469"/>
                  </a:cubicBezTo>
                  <a:cubicBezTo>
                    <a:pt x="368" y="469"/>
                    <a:pt x="472" y="364"/>
                    <a:pt x="472" y="235"/>
                  </a:cubicBezTo>
                  <a:cubicBezTo>
                    <a:pt x="472" y="105"/>
                    <a:pt x="368" y="0"/>
                    <a:pt x="2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8"/>
            <p:cNvSpPr/>
            <p:nvPr/>
          </p:nvSpPr>
          <p:spPr>
            <a:xfrm>
              <a:off x="1710073" y="2553474"/>
              <a:ext cx="182911" cy="141793"/>
            </a:xfrm>
            <a:custGeom>
              <a:avLst/>
              <a:gdLst/>
              <a:ahLst/>
              <a:cxnLst/>
              <a:rect l="l" t="t" r="r" b="b"/>
              <a:pathLst>
                <a:path w="7113" h="5514" extrusionOk="0">
                  <a:moveTo>
                    <a:pt x="3215" y="0"/>
                  </a:moveTo>
                  <a:cubicBezTo>
                    <a:pt x="2761" y="0"/>
                    <a:pt x="2523" y="205"/>
                    <a:pt x="2332" y="371"/>
                  </a:cubicBezTo>
                  <a:cubicBezTo>
                    <a:pt x="2159" y="519"/>
                    <a:pt x="2033" y="627"/>
                    <a:pt x="1756" y="627"/>
                  </a:cubicBezTo>
                  <a:cubicBezTo>
                    <a:pt x="1431" y="627"/>
                    <a:pt x="1320" y="537"/>
                    <a:pt x="1150" y="400"/>
                  </a:cubicBezTo>
                  <a:cubicBezTo>
                    <a:pt x="949" y="223"/>
                    <a:pt x="707" y="94"/>
                    <a:pt x="452" y="22"/>
                  </a:cubicBezTo>
                  <a:cubicBezTo>
                    <a:pt x="441" y="22"/>
                    <a:pt x="430" y="18"/>
                    <a:pt x="419" y="18"/>
                  </a:cubicBezTo>
                  <a:lnTo>
                    <a:pt x="333" y="4"/>
                  </a:lnTo>
                  <a:cubicBezTo>
                    <a:pt x="323" y="3"/>
                    <a:pt x="314" y="2"/>
                    <a:pt x="304" y="2"/>
                  </a:cubicBezTo>
                  <a:cubicBezTo>
                    <a:pt x="221" y="2"/>
                    <a:pt x="141" y="45"/>
                    <a:pt x="99" y="119"/>
                  </a:cubicBezTo>
                  <a:lnTo>
                    <a:pt x="91" y="130"/>
                  </a:lnTo>
                  <a:cubicBezTo>
                    <a:pt x="1" y="291"/>
                    <a:pt x="119" y="483"/>
                    <a:pt x="293" y="483"/>
                  </a:cubicBezTo>
                  <a:cubicBezTo>
                    <a:pt x="306" y="483"/>
                    <a:pt x="319" y="481"/>
                    <a:pt x="333" y="479"/>
                  </a:cubicBezTo>
                  <a:lnTo>
                    <a:pt x="336" y="479"/>
                  </a:lnTo>
                  <a:cubicBezTo>
                    <a:pt x="531" y="533"/>
                    <a:pt x="707" y="634"/>
                    <a:pt x="855" y="767"/>
                  </a:cubicBezTo>
                  <a:cubicBezTo>
                    <a:pt x="1060" y="929"/>
                    <a:pt x="1269" y="1095"/>
                    <a:pt x="1756" y="1095"/>
                  </a:cubicBezTo>
                  <a:cubicBezTo>
                    <a:pt x="2206" y="1095"/>
                    <a:pt x="2447" y="893"/>
                    <a:pt x="2638" y="728"/>
                  </a:cubicBezTo>
                  <a:cubicBezTo>
                    <a:pt x="2811" y="580"/>
                    <a:pt x="2937" y="472"/>
                    <a:pt x="3215" y="472"/>
                  </a:cubicBezTo>
                  <a:cubicBezTo>
                    <a:pt x="3488" y="472"/>
                    <a:pt x="3614" y="580"/>
                    <a:pt x="3787" y="728"/>
                  </a:cubicBezTo>
                  <a:cubicBezTo>
                    <a:pt x="3978" y="893"/>
                    <a:pt x="4220" y="1095"/>
                    <a:pt x="4670" y="1095"/>
                  </a:cubicBezTo>
                  <a:cubicBezTo>
                    <a:pt x="5160" y="1095"/>
                    <a:pt x="5369" y="929"/>
                    <a:pt x="5570" y="767"/>
                  </a:cubicBezTo>
                  <a:cubicBezTo>
                    <a:pt x="5697" y="652"/>
                    <a:pt x="5844" y="566"/>
                    <a:pt x="6003" y="504"/>
                  </a:cubicBezTo>
                  <a:lnTo>
                    <a:pt x="6003" y="504"/>
                  </a:lnTo>
                  <a:cubicBezTo>
                    <a:pt x="6604" y="1697"/>
                    <a:pt x="6385" y="3138"/>
                    <a:pt x="5459" y="4096"/>
                  </a:cubicBezTo>
                  <a:cubicBezTo>
                    <a:pt x="4855" y="4716"/>
                    <a:pt x="4039" y="5046"/>
                    <a:pt x="3210" y="5046"/>
                  </a:cubicBezTo>
                  <a:cubicBezTo>
                    <a:pt x="2763" y="5046"/>
                    <a:pt x="2312" y="4950"/>
                    <a:pt x="1889" y="4752"/>
                  </a:cubicBezTo>
                  <a:cubicBezTo>
                    <a:pt x="1851" y="4734"/>
                    <a:pt x="1815" y="4726"/>
                    <a:pt x="1781" y="4726"/>
                  </a:cubicBezTo>
                  <a:cubicBezTo>
                    <a:pt x="1560" y="4726"/>
                    <a:pt x="1444" y="5061"/>
                    <a:pt x="1691" y="5177"/>
                  </a:cubicBezTo>
                  <a:cubicBezTo>
                    <a:pt x="2178" y="5404"/>
                    <a:pt x="2697" y="5514"/>
                    <a:pt x="3211" y="5514"/>
                  </a:cubicBezTo>
                  <a:cubicBezTo>
                    <a:pt x="4197" y="5514"/>
                    <a:pt x="5166" y="5108"/>
                    <a:pt x="5862" y="4348"/>
                  </a:cubicBezTo>
                  <a:cubicBezTo>
                    <a:pt x="6925" y="3192"/>
                    <a:pt x="7112" y="1481"/>
                    <a:pt x="6327" y="119"/>
                  </a:cubicBezTo>
                  <a:cubicBezTo>
                    <a:pt x="6285" y="45"/>
                    <a:pt x="6205" y="2"/>
                    <a:pt x="6121" y="2"/>
                  </a:cubicBezTo>
                  <a:cubicBezTo>
                    <a:pt x="6112" y="2"/>
                    <a:pt x="6102" y="3"/>
                    <a:pt x="6093" y="4"/>
                  </a:cubicBezTo>
                  <a:lnTo>
                    <a:pt x="6006" y="18"/>
                  </a:lnTo>
                  <a:cubicBezTo>
                    <a:pt x="5996" y="18"/>
                    <a:pt x="5985" y="22"/>
                    <a:pt x="5978" y="22"/>
                  </a:cubicBezTo>
                  <a:cubicBezTo>
                    <a:pt x="5718" y="94"/>
                    <a:pt x="5477" y="223"/>
                    <a:pt x="5275" y="400"/>
                  </a:cubicBezTo>
                  <a:cubicBezTo>
                    <a:pt x="5106" y="537"/>
                    <a:pt x="4994" y="627"/>
                    <a:pt x="4670" y="627"/>
                  </a:cubicBezTo>
                  <a:cubicBezTo>
                    <a:pt x="4393" y="627"/>
                    <a:pt x="4266" y="519"/>
                    <a:pt x="4094" y="371"/>
                  </a:cubicBezTo>
                  <a:cubicBezTo>
                    <a:pt x="3903" y="205"/>
                    <a:pt x="3665" y="0"/>
                    <a:pt x="32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8"/>
            <p:cNvSpPr/>
            <p:nvPr/>
          </p:nvSpPr>
          <p:spPr>
            <a:xfrm>
              <a:off x="1529271" y="2341428"/>
              <a:ext cx="210760" cy="377959"/>
            </a:xfrm>
            <a:custGeom>
              <a:avLst/>
              <a:gdLst/>
              <a:ahLst/>
              <a:cxnLst/>
              <a:rect l="l" t="t" r="r" b="b"/>
              <a:pathLst>
                <a:path w="8196" h="14698" extrusionOk="0">
                  <a:moveTo>
                    <a:pt x="2537" y="0"/>
                  </a:moveTo>
                  <a:cubicBezTo>
                    <a:pt x="2162" y="0"/>
                    <a:pt x="1856" y="292"/>
                    <a:pt x="1834" y="663"/>
                  </a:cubicBezTo>
                  <a:cubicBezTo>
                    <a:pt x="1813" y="1034"/>
                    <a:pt x="2086" y="1358"/>
                    <a:pt x="2457" y="1402"/>
                  </a:cubicBezTo>
                  <a:lnTo>
                    <a:pt x="2457" y="5163"/>
                  </a:lnTo>
                  <a:cubicBezTo>
                    <a:pt x="2457" y="5292"/>
                    <a:pt x="2562" y="5397"/>
                    <a:pt x="2692" y="5397"/>
                  </a:cubicBezTo>
                  <a:cubicBezTo>
                    <a:pt x="2821" y="5397"/>
                    <a:pt x="2926" y="5292"/>
                    <a:pt x="2926" y="5163"/>
                  </a:cubicBezTo>
                  <a:lnTo>
                    <a:pt x="2926" y="1409"/>
                  </a:lnTo>
                  <a:lnTo>
                    <a:pt x="4255" y="1409"/>
                  </a:lnTo>
                  <a:cubicBezTo>
                    <a:pt x="4385" y="1409"/>
                    <a:pt x="4489" y="1304"/>
                    <a:pt x="4489" y="1175"/>
                  </a:cubicBezTo>
                  <a:cubicBezTo>
                    <a:pt x="4489" y="1045"/>
                    <a:pt x="4385" y="941"/>
                    <a:pt x="4255" y="941"/>
                  </a:cubicBezTo>
                  <a:lnTo>
                    <a:pt x="2537" y="941"/>
                  </a:lnTo>
                  <a:cubicBezTo>
                    <a:pt x="2223" y="941"/>
                    <a:pt x="2223" y="469"/>
                    <a:pt x="2537" y="469"/>
                  </a:cubicBezTo>
                  <a:lnTo>
                    <a:pt x="5663" y="469"/>
                  </a:lnTo>
                  <a:cubicBezTo>
                    <a:pt x="5793" y="472"/>
                    <a:pt x="5898" y="577"/>
                    <a:pt x="5898" y="706"/>
                  </a:cubicBezTo>
                  <a:cubicBezTo>
                    <a:pt x="5898" y="836"/>
                    <a:pt x="5793" y="941"/>
                    <a:pt x="5663" y="941"/>
                  </a:cubicBezTo>
                  <a:lnTo>
                    <a:pt x="5195" y="941"/>
                  </a:lnTo>
                  <a:cubicBezTo>
                    <a:pt x="4882" y="941"/>
                    <a:pt x="4882" y="1409"/>
                    <a:pt x="5195" y="1409"/>
                  </a:cubicBezTo>
                  <a:lnTo>
                    <a:pt x="5271" y="1409"/>
                  </a:lnTo>
                  <a:lnTo>
                    <a:pt x="5271" y="6099"/>
                  </a:lnTo>
                  <a:cubicBezTo>
                    <a:pt x="5271" y="6124"/>
                    <a:pt x="5278" y="6153"/>
                    <a:pt x="5285" y="6175"/>
                  </a:cubicBezTo>
                  <a:lnTo>
                    <a:pt x="7565" y="12767"/>
                  </a:lnTo>
                  <a:cubicBezTo>
                    <a:pt x="7702" y="13167"/>
                    <a:pt x="7674" y="13534"/>
                    <a:pt x="7479" y="13808"/>
                  </a:cubicBezTo>
                  <a:cubicBezTo>
                    <a:pt x="7284" y="14082"/>
                    <a:pt x="6946" y="14230"/>
                    <a:pt x="6524" y="14230"/>
                  </a:cubicBezTo>
                  <a:lnTo>
                    <a:pt x="1676" y="14230"/>
                  </a:lnTo>
                  <a:cubicBezTo>
                    <a:pt x="1254" y="14230"/>
                    <a:pt x="916" y="14078"/>
                    <a:pt x="721" y="13808"/>
                  </a:cubicBezTo>
                  <a:cubicBezTo>
                    <a:pt x="527" y="13534"/>
                    <a:pt x="498" y="13167"/>
                    <a:pt x="635" y="12767"/>
                  </a:cubicBezTo>
                  <a:lnTo>
                    <a:pt x="2915" y="6178"/>
                  </a:lnTo>
                  <a:cubicBezTo>
                    <a:pt x="2978" y="5993"/>
                    <a:pt x="2830" y="5864"/>
                    <a:pt x="2685" y="5864"/>
                  </a:cubicBezTo>
                  <a:cubicBezTo>
                    <a:pt x="2597" y="5864"/>
                    <a:pt x="2510" y="5912"/>
                    <a:pt x="2472" y="6023"/>
                  </a:cubicBezTo>
                  <a:lnTo>
                    <a:pt x="192" y="12616"/>
                  </a:lnTo>
                  <a:cubicBezTo>
                    <a:pt x="1" y="13160"/>
                    <a:pt x="55" y="13682"/>
                    <a:pt x="339" y="14078"/>
                  </a:cubicBezTo>
                  <a:cubicBezTo>
                    <a:pt x="624" y="14478"/>
                    <a:pt x="1099" y="14698"/>
                    <a:pt x="1676" y="14698"/>
                  </a:cubicBezTo>
                  <a:lnTo>
                    <a:pt x="6524" y="14698"/>
                  </a:lnTo>
                  <a:cubicBezTo>
                    <a:pt x="7101" y="14698"/>
                    <a:pt x="7576" y="14478"/>
                    <a:pt x="7857" y="14078"/>
                  </a:cubicBezTo>
                  <a:cubicBezTo>
                    <a:pt x="8142" y="13682"/>
                    <a:pt x="8196" y="13160"/>
                    <a:pt x="8009" y="12616"/>
                  </a:cubicBezTo>
                  <a:lnTo>
                    <a:pt x="5743" y="6059"/>
                  </a:lnTo>
                  <a:lnTo>
                    <a:pt x="5743" y="1402"/>
                  </a:lnTo>
                  <a:cubicBezTo>
                    <a:pt x="6114" y="1358"/>
                    <a:pt x="6384" y="1034"/>
                    <a:pt x="6366" y="663"/>
                  </a:cubicBezTo>
                  <a:cubicBezTo>
                    <a:pt x="6344" y="292"/>
                    <a:pt x="6034" y="0"/>
                    <a:pt x="56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8"/>
            <p:cNvSpPr/>
            <p:nvPr/>
          </p:nvSpPr>
          <p:spPr>
            <a:xfrm>
              <a:off x="1554755" y="2610330"/>
              <a:ext cx="159896" cy="84988"/>
            </a:xfrm>
            <a:custGeom>
              <a:avLst/>
              <a:gdLst/>
              <a:ahLst/>
              <a:cxnLst/>
              <a:rect l="l" t="t" r="r" b="b"/>
              <a:pathLst>
                <a:path w="6218" h="3305" extrusionOk="0">
                  <a:moveTo>
                    <a:pt x="3109" y="469"/>
                  </a:moveTo>
                  <a:cubicBezTo>
                    <a:pt x="3386" y="469"/>
                    <a:pt x="3509" y="577"/>
                    <a:pt x="3685" y="725"/>
                  </a:cubicBezTo>
                  <a:cubicBezTo>
                    <a:pt x="3876" y="891"/>
                    <a:pt x="4114" y="1096"/>
                    <a:pt x="4564" y="1096"/>
                  </a:cubicBezTo>
                  <a:cubicBezTo>
                    <a:pt x="4573" y="1096"/>
                    <a:pt x="4582" y="1096"/>
                    <a:pt x="4590" y="1096"/>
                  </a:cubicBezTo>
                  <a:cubicBezTo>
                    <a:pt x="4773" y="1096"/>
                    <a:pt x="4954" y="1060"/>
                    <a:pt x="5123" y="988"/>
                  </a:cubicBezTo>
                  <a:lnTo>
                    <a:pt x="5688" y="2616"/>
                  </a:lnTo>
                  <a:cubicBezTo>
                    <a:pt x="5710" y="2677"/>
                    <a:pt x="5721" y="2739"/>
                    <a:pt x="5721" y="2804"/>
                  </a:cubicBezTo>
                  <a:cubicBezTo>
                    <a:pt x="5659" y="2825"/>
                    <a:pt x="5598" y="2836"/>
                    <a:pt x="5533" y="2836"/>
                  </a:cubicBezTo>
                  <a:lnTo>
                    <a:pt x="685" y="2836"/>
                  </a:lnTo>
                  <a:cubicBezTo>
                    <a:pt x="620" y="2836"/>
                    <a:pt x="559" y="2825"/>
                    <a:pt x="497" y="2804"/>
                  </a:cubicBezTo>
                  <a:cubicBezTo>
                    <a:pt x="494" y="2739"/>
                    <a:pt x="505" y="2677"/>
                    <a:pt x="530" y="2616"/>
                  </a:cubicBezTo>
                  <a:lnTo>
                    <a:pt x="1092" y="988"/>
                  </a:lnTo>
                  <a:cubicBezTo>
                    <a:pt x="1260" y="1060"/>
                    <a:pt x="1442" y="1096"/>
                    <a:pt x="1627" y="1096"/>
                  </a:cubicBezTo>
                  <a:cubicBezTo>
                    <a:pt x="1636" y="1096"/>
                    <a:pt x="1645" y="1096"/>
                    <a:pt x="1654" y="1096"/>
                  </a:cubicBezTo>
                  <a:cubicBezTo>
                    <a:pt x="2104" y="1096"/>
                    <a:pt x="2342" y="891"/>
                    <a:pt x="2533" y="725"/>
                  </a:cubicBezTo>
                  <a:cubicBezTo>
                    <a:pt x="2706" y="577"/>
                    <a:pt x="2832" y="469"/>
                    <a:pt x="3109" y="469"/>
                  </a:cubicBezTo>
                  <a:close/>
                  <a:moveTo>
                    <a:pt x="3109" y="1"/>
                  </a:moveTo>
                  <a:cubicBezTo>
                    <a:pt x="2659" y="1"/>
                    <a:pt x="2421" y="206"/>
                    <a:pt x="2230" y="368"/>
                  </a:cubicBezTo>
                  <a:cubicBezTo>
                    <a:pt x="2057" y="520"/>
                    <a:pt x="1931" y="624"/>
                    <a:pt x="1654" y="624"/>
                  </a:cubicBezTo>
                  <a:cubicBezTo>
                    <a:pt x="1362" y="624"/>
                    <a:pt x="1239" y="548"/>
                    <a:pt x="1113" y="451"/>
                  </a:cubicBezTo>
                  <a:lnTo>
                    <a:pt x="1110" y="451"/>
                  </a:lnTo>
                  <a:cubicBezTo>
                    <a:pt x="1067" y="418"/>
                    <a:pt x="1016" y="402"/>
                    <a:pt x="967" y="402"/>
                  </a:cubicBezTo>
                  <a:cubicBezTo>
                    <a:pt x="871" y="402"/>
                    <a:pt x="779" y="460"/>
                    <a:pt x="746" y="559"/>
                  </a:cubicBezTo>
                  <a:lnTo>
                    <a:pt x="87" y="2465"/>
                  </a:lnTo>
                  <a:cubicBezTo>
                    <a:pt x="0" y="2713"/>
                    <a:pt x="7" y="2933"/>
                    <a:pt x="112" y="3077"/>
                  </a:cubicBezTo>
                  <a:cubicBezTo>
                    <a:pt x="216" y="3225"/>
                    <a:pt x="418" y="3304"/>
                    <a:pt x="685" y="3304"/>
                  </a:cubicBezTo>
                  <a:lnTo>
                    <a:pt x="5533" y="3304"/>
                  </a:lnTo>
                  <a:cubicBezTo>
                    <a:pt x="5796" y="3304"/>
                    <a:pt x="6002" y="3225"/>
                    <a:pt x="6103" y="3077"/>
                  </a:cubicBezTo>
                  <a:cubicBezTo>
                    <a:pt x="6207" y="2933"/>
                    <a:pt x="6218" y="2713"/>
                    <a:pt x="6131" y="2465"/>
                  </a:cubicBezTo>
                  <a:lnTo>
                    <a:pt x="5472" y="559"/>
                  </a:lnTo>
                  <a:cubicBezTo>
                    <a:pt x="5437" y="460"/>
                    <a:pt x="5343" y="402"/>
                    <a:pt x="5248" y="402"/>
                  </a:cubicBezTo>
                  <a:cubicBezTo>
                    <a:pt x="5198" y="402"/>
                    <a:pt x="5148" y="418"/>
                    <a:pt x="5105" y="451"/>
                  </a:cubicBezTo>
                  <a:cubicBezTo>
                    <a:pt x="4979" y="548"/>
                    <a:pt x="4856" y="624"/>
                    <a:pt x="4564" y="624"/>
                  </a:cubicBezTo>
                  <a:cubicBezTo>
                    <a:pt x="4287" y="624"/>
                    <a:pt x="4164" y="520"/>
                    <a:pt x="3992" y="368"/>
                  </a:cubicBezTo>
                  <a:cubicBezTo>
                    <a:pt x="3797" y="206"/>
                    <a:pt x="3559" y="1"/>
                    <a:pt x="31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48"/>
          <p:cNvGrpSpPr/>
          <p:nvPr/>
        </p:nvGrpSpPr>
        <p:grpSpPr>
          <a:xfrm>
            <a:off x="6004298" y="2908804"/>
            <a:ext cx="329898" cy="378062"/>
            <a:chOff x="6004298" y="2908804"/>
            <a:chExt cx="329898" cy="378062"/>
          </a:xfrm>
        </p:grpSpPr>
        <p:sp>
          <p:nvSpPr>
            <p:cNvPr id="1750" name="Google Shape;1750;p48"/>
            <p:cNvSpPr/>
            <p:nvPr/>
          </p:nvSpPr>
          <p:spPr>
            <a:xfrm>
              <a:off x="6004298" y="2908804"/>
              <a:ext cx="329898" cy="378062"/>
            </a:xfrm>
            <a:custGeom>
              <a:avLst/>
              <a:gdLst/>
              <a:ahLst/>
              <a:cxnLst/>
              <a:rect l="l" t="t" r="r" b="b"/>
              <a:pathLst>
                <a:path w="12829" h="14702" extrusionOk="0">
                  <a:moveTo>
                    <a:pt x="4068" y="469"/>
                  </a:moveTo>
                  <a:lnTo>
                    <a:pt x="4068" y="2814"/>
                  </a:lnTo>
                  <a:lnTo>
                    <a:pt x="469" y="2814"/>
                  </a:lnTo>
                  <a:lnTo>
                    <a:pt x="469" y="469"/>
                  </a:lnTo>
                  <a:close/>
                  <a:moveTo>
                    <a:pt x="12353" y="469"/>
                  </a:moveTo>
                  <a:lnTo>
                    <a:pt x="12353" y="2814"/>
                  </a:lnTo>
                  <a:lnTo>
                    <a:pt x="11651" y="2814"/>
                  </a:lnTo>
                  <a:cubicBezTo>
                    <a:pt x="11337" y="2814"/>
                    <a:pt x="11337" y="3286"/>
                    <a:pt x="11651" y="3286"/>
                  </a:cubicBezTo>
                  <a:lnTo>
                    <a:pt x="12353" y="3286"/>
                  </a:lnTo>
                  <a:lnTo>
                    <a:pt x="12353" y="8289"/>
                  </a:lnTo>
                  <a:cubicBezTo>
                    <a:pt x="12357" y="11564"/>
                    <a:pt x="9691" y="14230"/>
                    <a:pt x="6413" y="14230"/>
                  </a:cubicBezTo>
                  <a:cubicBezTo>
                    <a:pt x="3135" y="14230"/>
                    <a:pt x="469" y="11564"/>
                    <a:pt x="469" y="8286"/>
                  </a:cubicBezTo>
                  <a:lnTo>
                    <a:pt x="469" y="3286"/>
                  </a:lnTo>
                  <a:lnTo>
                    <a:pt x="4064" y="3286"/>
                  </a:lnTo>
                  <a:lnTo>
                    <a:pt x="4064" y="8289"/>
                  </a:lnTo>
                  <a:cubicBezTo>
                    <a:pt x="4064" y="9583"/>
                    <a:pt x="5116" y="10635"/>
                    <a:pt x="6413" y="10635"/>
                  </a:cubicBezTo>
                  <a:cubicBezTo>
                    <a:pt x="7706" y="10635"/>
                    <a:pt x="8758" y="9583"/>
                    <a:pt x="8758" y="8289"/>
                  </a:cubicBezTo>
                  <a:lnTo>
                    <a:pt x="8758" y="3286"/>
                  </a:lnTo>
                  <a:lnTo>
                    <a:pt x="10710" y="3286"/>
                  </a:lnTo>
                  <a:cubicBezTo>
                    <a:pt x="10840" y="3286"/>
                    <a:pt x="10948" y="3178"/>
                    <a:pt x="10948" y="3052"/>
                  </a:cubicBezTo>
                  <a:cubicBezTo>
                    <a:pt x="10948" y="2922"/>
                    <a:pt x="10840" y="2814"/>
                    <a:pt x="10710" y="2814"/>
                  </a:cubicBezTo>
                  <a:lnTo>
                    <a:pt x="8758" y="2814"/>
                  </a:lnTo>
                  <a:lnTo>
                    <a:pt x="8758" y="469"/>
                  </a:lnTo>
                  <a:close/>
                  <a:moveTo>
                    <a:pt x="235" y="1"/>
                  </a:moveTo>
                  <a:cubicBezTo>
                    <a:pt x="105" y="1"/>
                    <a:pt x="1" y="105"/>
                    <a:pt x="1" y="235"/>
                  </a:cubicBezTo>
                  <a:lnTo>
                    <a:pt x="1" y="8289"/>
                  </a:lnTo>
                  <a:cubicBezTo>
                    <a:pt x="1" y="11823"/>
                    <a:pt x="2875" y="14702"/>
                    <a:pt x="6413" y="14702"/>
                  </a:cubicBezTo>
                  <a:cubicBezTo>
                    <a:pt x="9947" y="14702"/>
                    <a:pt x="12829" y="11823"/>
                    <a:pt x="12829" y="8289"/>
                  </a:cubicBezTo>
                  <a:lnTo>
                    <a:pt x="12829" y="235"/>
                  </a:lnTo>
                  <a:cubicBezTo>
                    <a:pt x="12829" y="105"/>
                    <a:pt x="12721" y="1"/>
                    <a:pt x="12591" y="1"/>
                  </a:cubicBezTo>
                  <a:lnTo>
                    <a:pt x="8524" y="1"/>
                  </a:lnTo>
                  <a:cubicBezTo>
                    <a:pt x="8394" y="1"/>
                    <a:pt x="8290" y="105"/>
                    <a:pt x="8290" y="235"/>
                  </a:cubicBezTo>
                  <a:lnTo>
                    <a:pt x="8290" y="8289"/>
                  </a:lnTo>
                  <a:cubicBezTo>
                    <a:pt x="8290" y="9323"/>
                    <a:pt x="7450" y="10166"/>
                    <a:pt x="6413" y="10166"/>
                  </a:cubicBezTo>
                  <a:cubicBezTo>
                    <a:pt x="5375" y="10166"/>
                    <a:pt x="4536" y="9323"/>
                    <a:pt x="4536" y="8289"/>
                  </a:cubicBezTo>
                  <a:lnTo>
                    <a:pt x="4536" y="235"/>
                  </a:lnTo>
                  <a:cubicBezTo>
                    <a:pt x="4536" y="105"/>
                    <a:pt x="4432" y="1"/>
                    <a:pt x="43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8"/>
            <p:cNvSpPr/>
            <p:nvPr/>
          </p:nvSpPr>
          <p:spPr>
            <a:xfrm>
              <a:off x="6089158" y="3213193"/>
              <a:ext cx="12060" cy="12163"/>
            </a:xfrm>
            <a:custGeom>
              <a:avLst/>
              <a:gdLst/>
              <a:ahLst/>
              <a:cxnLst/>
              <a:rect l="l" t="t" r="r" b="b"/>
              <a:pathLst>
                <a:path w="469" h="473" extrusionOk="0">
                  <a:moveTo>
                    <a:pt x="235" y="1"/>
                  </a:moveTo>
                  <a:cubicBezTo>
                    <a:pt x="105" y="1"/>
                    <a:pt x="1" y="105"/>
                    <a:pt x="1" y="235"/>
                  </a:cubicBezTo>
                  <a:cubicBezTo>
                    <a:pt x="1" y="365"/>
                    <a:pt x="105" y="473"/>
                    <a:pt x="235" y="473"/>
                  </a:cubicBezTo>
                  <a:cubicBezTo>
                    <a:pt x="364" y="473"/>
                    <a:pt x="469" y="365"/>
                    <a:pt x="469" y="235"/>
                  </a:cubicBezTo>
                  <a:cubicBezTo>
                    <a:pt x="469" y="105"/>
                    <a:pt x="364"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8"/>
            <p:cNvSpPr/>
            <p:nvPr/>
          </p:nvSpPr>
          <p:spPr>
            <a:xfrm>
              <a:off x="6065063" y="3189123"/>
              <a:ext cx="12086" cy="12060"/>
            </a:xfrm>
            <a:custGeom>
              <a:avLst/>
              <a:gdLst/>
              <a:ahLst/>
              <a:cxnLst/>
              <a:rect l="l" t="t" r="r" b="b"/>
              <a:pathLst>
                <a:path w="470" h="469" extrusionOk="0">
                  <a:moveTo>
                    <a:pt x="235" y="0"/>
                  </a:moveTo>
                  <a:cubicBezTo>
                    <a:pt x="105" y="0"/>
                    <a:pt x="1" y="105"/>
                    <a:pt x="1" y="234"/>
                  </a:cubicBezTo>
                  <a:cubicBezTo>
                    <a:pt x="1" y="364"/>
                    <a:pt x="105" y="468"/>
                    <a:pt x="235" y="468"/>
                  </a:cubicBezTo>
                  <a:cubicBezTo>
                    <a:pt x="365" y="468"/>
                    <a:pt x="469" y="364"/>
                    <a:pt x="469" y="234"/>
                  </a:cubicBezTo>
                  <a:cubicBezTo>
                    <a:pt x="469" y="105"/>
                    <a:pt x="365"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8"/>
            <p:cNvSpPr/>
            <p:nvPr/>
          </p:nvSpPr>
          <p:spPr>
            <a:xfrm>
              <a:off x="6285543" y="3040054"/>
              <a:ext cx="12163" cy="12086"/>
            </a:xfrm>
            <a:custGeom>
              <a:avLst/>
              <a:gdLst/>
              <a:ahLst/>
              <a:cxnLst/>
              <a:rect l="l" t="t" r="r" b="b"/>
              <a:pathLst>
                <a:path w="473" h="470" extrusionOk="0">
                  <a:moveTo>
                    <a:pt x="235" y="1"/>
                  </a:moveTo>
                  <a:cubicBezTo>
                    <a:pt x="108" y="1"/>
                    <a:pt x="0" y="105"/>
                    <a:pt x="0" y="235"/>
                  </a:cubicBezTo>
                  <a:cubicBezTo>
                    <a:pt x="0" y="365"/>
                    <a:pt x="108" y="469"/>
                    <a:pt x="235" y="469"/>
                  </a:cubicBezTo>
                  <a:cubicBezTo>
                    <a:pt x="364" y="469"/>
                    <a:pt x="472" y="365"/>
                    <a:pt x="472" y="235"/>
                  </a:cubicBezTo>
                  <a:cubicBezTo>
                    <a:pt x="472" y="105"/>
                    <a:pt x="364"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4" name="Google Shape;1754;p48"/>
          <p:cNvGrpSpPr/>
          <p:nvPr/>
        </p:nvGrpSpPr>
        <p:grpSpPr>
          <a:xfrm>
            <a:off x="4076059" y="2908804"/>
            <a:ext cx="384619" cy="378036"/>
            <a:chOff x="4076059" y="2908804"/>
            <a:chExt cx="384619" cy="378036"/>
          </a:xfrm>
        </p:grpSpPr>
        <p:sp>
          <p:nvSpPr>
            <p:cNvPr id="1755" name="Google Shape;1755;p48"/>
            <p:cNvSpPr/>
            <p:nvPr/>
          </p:nvSpPr>
          <p:spPr>
            <a:xfrm>
              <a:off x="4076059" y="2908804"/>
              <a:ext cx="384619" cy="378036"/>
            </a:xfrm>
            <a:custGeom>
              <a:avLst/>
              <a:gdLst/>
              <a:ahLst/>
              <a:cxnLst/>
              <a:rect l="l" t="t" r="r" b="b"/>
              <a:pathLst>
                <a:path w="14957" h="14701" extrusionOk="0">
                  <a:moveTo>
                    <a:pt x="10188" y="469"/>
                  </a:moveTo>
                  <a:cubicBezTo>
                    <a:pt x="10712" y="469"/>
                    <a:pt x="11240" y="570"/>
                    <a:pt x="11744" y="779"/>
                  </a:cubicBezTo>
                  <a:cubicBezTo>
                    <a:pt x="13260" y="1409"/>
                    <a:pt x="14251" y="2890"/>
                    <a:pt x="14251" y="4536"/>
                  </a:cubicBezTo>
                  <a:cubicBezTo>
                    <a:pt x="14251" y="6780"/>
                    <a:pt x="12432" y="8599"/>
                    <a:pt x="10187" y="8603"/>
                  </a:cubicBezTo>
                  <a:cubicBezTo>
                    <a:pt x="8541" y="8603"/>
                    <a:pt x="7061" y="7612"/>
                    <a:pt x="6430" y="6092"/>
                  </a:cubicBezTo>
                  <a:cubicBezTo>
                    <a:pt x="5800" y="4572"/>
                    <a:pt x="6149" y="2825"/>
                    <a:pt x="7313" y="1661"/>
                  </a:cubicBezTo>
                  <a:cubicBezTo>
                    <a:pt x="8089" y="883"/>
                    <a:pt x="9129" y="469"/>
                    <a:pt x="10188" y="469"/>
                  </a:cubicBezTo>
                  <a:close/>
                  <a:moveTo>
                    <a:pt x="6066" y="8102"/>
                  </a:moveTo>
                  <a:lnTo>
                    <a:pt x="6617" y="8660"/>
                  </a:lnTo>
                  <a:lnTo>
                    <a:pt x="1142" y="14136"/>
                  </a:lnTo>
                  <a:lnTo>
                    <a:pt x="587" y="13581"/>
                  </a:lnTo>
                  <a:lnTo>
                    <a:pt x="6066" y="8102"/>
                  </a:lnTo>
                  <a:close/>
                  <a:moveTo>
                    <a:pt x="10187" y="1"/>
                  </a:moveTo>
                  <a:cubicBezTo>
                    <a:pt x="8393" y="1"/>
                    <a:pt x="6769" y="1052"/>
                    <a:pt x="6041" y="2691"/>
                  </a:cubicBezTo>
                  <a:cubicBezTo>
                    <a:pt x="5313" y="4327"/>
                    <a:pt x="5620" y="6240"/>
                    <a:pt x="6819" y="7573"/>
                  </a:cubicBezTo>
                  <a:lnTo>
                    <a:pt x="6509" y="7882"/>
                  </a:lnTo>
                  <a:lnTo>
                    <a:pt x="6254" y="7623"/>
                  </a:lnTo>
                  <a:cubicBezTo>
                    <a:pt x="6243" y="7609"/>
                    <a:pt x="6228" y="7598"/>
                    <a:pt x="6218" y="7587"/>
                  </a:cubicBezTo>
                  <a:lnTo>
                    <a:pt x="6016" y="7382"/>
                  </a:lnTo>
                  <a:cubicBezTo>
                    <a:pt x="5965" y="7334"/>
                    <a:pt x="5910" y="7313"/>
                    <a:pt x="5856" y="7313"/>
                  </a:cubicBezTo>
                  <a:cubicBezTo>
                    <a:pt x="5677" y="7313"/>
                    <a:pt x="5523" y="7541"/>
                    <a:pt x="5681" y="7713"/>
                  </a:cubicBezTo>
                  <a:lnTo>
                    <a:pt x="5739" y="7767"/>
                  </a:lnTo>
                  <a:lnTo>
                    <a:pt x="90" y="13416"/>
                  </a:lnTo>
                  <a:cubicBezTo>
                    <a:pt x="0" y="13506"/>
                    <a:pt x="0" y="13657"/>
                    <a:pt x="90" y="13747"/>
                  </a:cubicBezTo>
                  <a:lnTo>
                    <a:pt x="976" y="14633"/>
                  </a:lnTo>
                  <a:cubicBezTo>
                    <a:pt x="1021" y="14678"/>
                    <a:pt x="1081" y="14701"/>
                    <a:pt x="1141" y="14701"/>
                  </a:cubicBezTo>
                  <a:cubicBezTo>
                    <a:pt x="1200" y="14701"/>
                    <a:pt x="1261" y="14678"/>
                    <a:pt x="1308" y="14633"/>
                  </a:cubicBezTo>
                  <a:lnTo>
                    <a:pt x="6949" y="8992"/>
                  </a:lnTo>
                  <a:lnTo>
                    <a:pt x="7003" y="9046"/>
                  </a:lnTo>
                  <a:cubicBezTo>
                    <a:pt x="7053" y="9094"/>
                    <a:pt x="7109" y="9114"/>
                    <a:pt x="7163" y="9114"/>
                  </a:cubicBezTo>
                  <a:cubicBezTo>
                    <a:pt x="7342" y="9114"/>
                    <a:pt x="7495" y="8887"/>
                    <a:pt x="7334" y="8714"/>
                  </a:cubicBezTo>
                  <a:lnTo>
                    <a:pt x="6841" y="8214"/>
                  </a:lnTo>
                  <a:lnTo>
                    <a:pt x="7151" y="7904"/>
                  </a:lnTo>
                  <a:cubicBezTo>
                    <a:pt x="7994" y="8662"/>
                    <a:pt x="9080" y="9069"/>
                    <a:pt x="10190" y="9069"/>
                  </a:cubicBezTo>
                  <a:cubicBezTo>
                    <a:pt x="10541" y="9069"/>
                    <a:pt x="10894" y="9028"/>
                    <a:pt x="11243" y="8945"/>
                  </a:cubicBezTo>
                  <a:cubicBezTo>
                    <a:pt x="12695" y="8596"/>
                    <a:pt x="13883" y="7555"/>
                    <a:pt x="14420" y="6160"/>
                  </a:cubicBezTo>
                  <a:cubicBezTo>
                    <a:pt x="14957" y="4766"/>
                    <a:pt x="14770" y="3199"/>
                    <a:pt x="13923" y="1967"/>
                  </a:cubicBezTo>
                  <a:cubicBezTo>
                    <a:pt x="13076" y="735"/>
                    <a:pt x="11679" y="1"/>
                    <a:pt x="101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8"/>
            <p:cNvSpPr/>
            <p:nvPr/>
          </p:nvSpPr>
          <p:spPr>
            <a:xfrm>
              <a:off x="4230195" y="2932899"/>
              <a:ext cx="206234" cy="185122"/>
            </a:xfrm>
            <a:custGeom>
              <a:avLst/>
              <a:gdLst/>
              <a:ahLst/>
              <a:cxnLst/>
              <a:rect l="l" t="t" r="r" b="b"/>
              <a:pathLst>
                <a:path w="8020" h="7199" extrusionOk="0">
                  <a:moveTo>
                    <a:pt x="4193" y="0"/>
                  </a:moveTo>
                  <a:lnTo>
                    <a:pt x="4193" y="4"/>
                  </a:lnTo>
                  <a:cubicBezTo>
                    <a:pt x="4192" y="4"/>
                    <a:pt x="4190" y="4"/>
                    <a:pt x="4188" y="4"/>
                  </a:cubicBezTo>
                  <a:cubicBezTo>
                    <a:pt x="1734" y="4"/>
                    <a:pt x="1" y="2412"/>
                    <a:pt x="778" y="4741"/>
                  </a:cubicBezTo>
                  <a:cubicBezTo>
                    <a:pt x="1298" y="6291"/>
                    <a:pt x="2726" y="7199"/>
                    <a:pt x="4201" y="7199"/>
                  </a:cubicBezTo>
                  <a:cubicBezTo>
                    <a:pt x="4944" y="7199"/>
                    <a:pt x="5698" y="6968"/>
                    <a:pt x="6355" y="6473"/>
                  </a:cubicBezTo>
                  <a:cubicBezTo>
                    <a:pt x="6564" y="6322"/>
                    <a:pt x="6417" y="6042"/>
                    <a:pt x="6219" y="6042"/>
                  </a:cubicBezTo>
                  <a:cubicBezTo>
                    <a:pt x="6172" y="6042"/>
                    <a:pt x="6122" y="6058"/>
                    <a:pt x="6074" y="6095"/>
                  </a:cubicBezTo>
                  <a:cubicBezTo>
                    <a:pt x="5512" y="6520"/>
                    <a:pt x="4850" y="6727"/>
                    <a:pt x="4192" y="6727"/>
                  </a:cubicBezTo>
                  <a:cubicBezTo>
                    <a:pt x="3315" y="6727"/>
                    <a:pt x="2446" y="6359"/>
                    <a:pt x="1830" y="5649"/>
                  </a:cubicBezTo>
                  <a:cubicBezTo>
                    <a:pt x="753" y="4409"/>
                    <a:pt x="822" y="2551"/>
                    <a:pt x="1982" y="1387"/>
                  </a:cubicBezTo>
                  <a:cubicBezTo>
                    <a:pt x="2591" y="780"/>
                    <a:pt x="3391" y="472"/>
                    <a:pt x="4193" y="472"/>
                  </a:cubicBezTo>
                  <a:cubicBezTo>
                    <a:pt x="4922" y="472"/>
                    <a:pt x="5653" y="726"/>
                    <a:pt x="6243" y="1239"/>
                  </a:cubicBezTo>
                  <a:cubicBezTo>
                    <a:pt x="7482" y="2316"/>
                    <a:pt x="7680" y="4168"/>
                    <a:pt x="6690" y="5479"/>
                  </a:cubicBezTo>
                  <a:cubicBezTo>
                    <a:pt x="6559" y="5660"/>
                    <a:pt x="6717" y="5855"/>
                    <a:pt x="6885" y="5855"/>
                  </a:cubicBezTo>
                  <a:cubicBezTo>
                    <a:pt x="6948" y="5855"/>
                    <a:pt x="7013" y="5827"/>
                    <a:pt x="7064" y="5760"/>
                  </a:cubicBezTo>
                  <a:cubicBezTo>
                    <a:pt x="7886" y="4672"/>
                    <a:pt x="8019" y="3213"/>
                    <a:pt x="7410" y="1992"/>
                  </a:cubicBezTo>
                  <a:cubicBezTo>
                    <a:pt x="6801" y="771"/>
                    <a:pt x="5555" y="0"/>
                    <a:pt x="4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8"/>
            <p:cNvSpPr/>
            <p:nvPr/>
          </p:nvSpPr>
          <p:spPr>
            <a:xfrm>
              <a:off x="4300242" y="2965069"/>
              <a:ext cx="106820" cy="120680"/>
            </a:xfrm>
            <a:custGeom>
              <a:avLst/>
              <a:gdLst/>
              <a:ahLst/>
              <a:cxnLst/>
              <a:rect l="l" t="t" r="r" b="b"/>
              <a:pathLst>
                <a:path w="4154" h="4693" extrusionOk="0">
                  <a:moveTo>
                    <a:pt x="1465" y="1"/>
                  </a:moveTo>
                  <a:cubicBezTo>
                    <a:pt x="1043" y="1"/>
                    <a:pt x="612" y="116"/>
                    <a:pt x="219" y="363"/>
                  </a:cubicBezTo>
                  <a:cubicBezTo>
                    <a:pt x="0" y="501"/>
                    <a:pt x="136" y="799"/>
                    <a:pt x="340" y="799"/>
                  </a:cubicBezTo>
                  <a:cubicBezTo>
                    <a:pt x="380" y="799"/>
                    <a:pt x="424" y="787"/>
                    <a:pt x="468" y="759"/>
                  </a:cubicBezTo>
                  <a:cubicBezTo>
                    <a:pt x="781" y="563"/>
                    <a:pt x="1124" y="472"/>
                    <a:pt x="1461" y="472"/>
                  </a:cubicBezTo>
                  <a:cubicBezTo>
                    <a:pt x="2260" y="472"/>
                    <a:pt x="3023" y="987"/>
                    <a:pt x="3267" y="1829"/>
                  </a:cubicBezTo>
                  <a:cubicBezTo>
                    <a:pt x="3613" y="3029"/>
                    <a:pt x="2716" y="4225"/>
                    <a:pt x="1469" y="4228"/>
                  </a:cubicBezTo>
                  <a:lnTo>
                    <a:pt x="1469" y="4225"/>
                  </a:lnTo>
                  <a:cubicBezTo>
                    <a:pt x="1156" y="4225"/>
                    <a:pt x="1156" y="4693"/>
                    <a:pt x="1469" y="4693"/>
                  </a:cubicBezTo>
                  <a:cubicBezTo>
                    <a:pt x="3029" y="4693"/>
                    <a:pt x="4153" y="3198"/>
                    <a:pt x="3721" y="1699"/>
                  </a:cubicBezTo>
                  <a:cubicBezTo>
                    <a:pt x="3417" y="644"/>
                    <a:pt x="2464" y="1"/>
                    <a:pt x="14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8"/>
            <p:cNvSpPr/>
            <p:nvPr/>
          </p:nvSpPr>
          <p:spPr>
            <a:xfrm>
              <a:off x="4277613" y="2990321"/>
              <a:ext cx="21523" cy="41144"/>
            </a:xfrm>
            <a:custGeom>
              <a:avLst/>
              <a:gdLst/>
              <a:ahLst/>
              <a:cxnLst/>
              <a:rect l="l" t="t" r="r" b="b"/>
              <a:pathLst>
                <a:path w="837" h="1600" extrusionOk="0">
                  <a:moveTo>
                    <a:pt x="567" y="0"/>
                  </a:moveTo>
                  <a:cubicBezTo>
                    <a:pt x="486" y="0"/>
                    <a:pt x="407" y="44"/>
                    <a:pt x="364" y="119"/>
                  </a:cubicBezTo>
                  <a:lnTo>
                    <a:pt x="364" y="116"/>
                  </a:lnTo>
                  <a:cubicBezTo>
                    <a:pt x="127" y="490"/>
                    <a:pt x="1" y="923"/>
                    <a:pt x="4" y="1366"/>
                  </a:cubicBezTo>
                  <a:cubicBezTo>
                    <a:pt x="4" y="1496"/>
                    <a:pt x="109" y="1600"/>
                    <a:pt x="238" y="1600"/>
                  </a:cubicBezTo>
                  <a:cubicBezTo>
                    <a:pt x="368" y="1600"/>
                    <a:pt x="473" y="1496"/>
                    <a:pt x="473" y="1366"/>
                  </a:cubicBezTo>
                  <a:cubicBezTo>
                    <a:pt x="473" y="1013"/>
                    <a:pt x="570" y="667"/>
                    <a:pt x="761" y="368"/>
                  </a:cubicBezTo>
                  <a:cubicBezTo>
                    <a:pt x="836" y="256"/>
                    <a:pt x="804" y="109"/>
                    <a:pt x="692" y="37"/>
                  </a:cubicBezTo>
                  <a:cubicBezTo>
                    <a:pt x="653" y="12"/>
                    <a:pt x="610" y="0"/>
                    <a:pt x="5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48"/>
          <p:cNvGrpSpPr/>
          <p:nvPr/>
        </p:nvGrpSpPr>
        <p:grpSpPr>
          <a:xfrm>
            <a:off x="895653" y="2908804"/>
            <a:ext cx="380119" cy="378165"/>
            <a:chOff x="895653" y="2908804"/>
            <a:chExt cx="380119" cy="378165"/>
          </a:xfrm>
        </p:grpSpPr>
        <p:sp>
          <p:nvSpPr>
            <p:cNvPr id="1760" name="Google Shape;1760;p48"/>
            <p:cNvSpPr/>
            <p:nvPr/>
          </p:nvSpPr>
          <p:spPr>
            <a:xfrm>
              <a:off x="895653" y="2972629"/>
              <a:ext cx="226986" cy="314237"/>
            </a:xfrm>
            <a:custGeom>
              <a:avLst/>
              <a:gdLst/>
              <a:ahLst/>
              <a:cxnLst/>
              <a:rect l="l" t="t" r="r" b="b"/>
              <a:pathLst>
                <a:path w="8827" h="12220" extrusionOk="0">
                  <a:moveTo>
                    <a:pt x="7947" y="472"/>
                  </a:moveTo>
                  <a:cubicBezTo>
                    <a:pt x="8034" y="472"/>
                    <a:pt x="8099" y="541"/>
                    <a:pt x="8102" y="624"/>
                  </a:cubicBezTo>
                  <a:lnTo>
                    <a:pt x="8102" y="1629"/>
                  </a:lnTo>
                  <a:lnTo>
                    <a:pt x="804" y="1629"/>
                  </a:lnTo>
                  <a:lnTo>
                    <a:pt x="804" y="624"/>
                  </a:lnTo>
                  <a:cubicBezTo>
                    <a:pt x="804" y="541"/>
                    <a:pt x="873" y="472"/>
                    <a:pt x="955" y="472"/>
                  </a:cubicBezTo>
                  <a:lnTo>
                    <a:pt x="1888" y="472"/>
                  </a:lnTo>
                  <a:lnTo>
                    <a:pt x="1888" y="926"/>
                  </a:lnTo>
                  <a:cubicBezTo>
                    <a:pt x="1888" y="1056"/>
                    <a:pt x="1993" y="1160"/>
                    <a:pt x="2123" y="1160"/>
                  </a:cubicBezTo>
                  <a:cubicBezTo>
                    <a:pt x="2252" y="1160"/>
                    <a:pt x="2357" y="1056"/>
                    <a:pt x="2357" y="926"/>
                  </a:cubicBezTo>
                  <a:lnTo>
                    <a:pt x="2357" y="472"/>
                  </a:lnTo>
                  <a:lnTo>
                    <a:pt x="3441" y="472"/>
                  </a:lnTo>
                  <a:lnTo>
                    <a:pt x="3441" y="926"/>
                  </a:lnTo>
                  <a:cubicBezTo>
                    <a:pt x="3441" y="1056"/>
                    <a:pt x="3545" y="1160"/>
                    <a:pt x="3675" y="1160"/>
                  </a:cubicBezTo>
                  <a:cubicBezTo>
                    <a:pt x="3805" y="1160"/>
                    <a:pt x="3909" y="1056"/>
                    <a:pt x="3909" y="926"/>
                  </a:cubicBezTo>
                  <a:lnTo>
                    <a:pt x="3909" y="472"/>
                  </a:lnTo>
                  <a:lnTo>
                    <a:pt x="4994" y="472"/>
                  </a:lnTo>
                  <a:lnTo>
                    <a:pt x="4994" y="926"/>
                  </a:lnTo>
                  <a:cubicBezTo>
                    <a:pt x="4994" y="1056"/>
                    <a:pt x="5098" y="1160"/>
                    <a:pt x="5228" y="1160"/>
                  </a:cubicBezTo>
                  <a:cubicBezTo>
                    <a:pt x="5357" y="1160"/>
                    <a:pt x="5465" y="1056"/>
                    <a:pt x="5465" y="926"/>
                  </a:cubicBezTo>
                  <a:lnTo>
                    <a:pt x="5465" y="472"/>
                  </a:lnTo>
                  <a:lnTo>
                    <a:pt x="6546" y="472"/>
                  </a:lnTo>
                  <a:lnTo>
                    <a:pt x="6546" y="926"/>
                  </a:lnTo>
                  <a:cubicBezTo>
                    <a:pt x="6550" y="1056"/>
                    <a:pt x="6654" y="1160"/>
                    <a:pt x="6784" y="1160"/>
                  </a:cubicBezTo>
                  <a:cubicBezTo>
                    <a:pt x="6914" y="1160"/>
                    <a:pt x="7018" y="1056"/>
                    <a:pt x="7018" y="926"/>
                  </a:cubicBezTo>
                  <a:lnTo>
                    <a:pt x="7018" y="472"/>
                  </a:lnTo>
                  <a:close/>
                  <a:moveTo>
                    <a:pt x="7544" y="2101"/>
                  </a:moveTo>
                  <a:lnTo>
                    <a:pt x="7544" y="2796"/>
                  </a:lnTo>
                  <a:cubicBezTo>
                    <a:pt x="7544" y="2879"/>
                    <a:pt x="7587" y="2958"/>
                    <a:pt x="7663" y="3001"/>
                  </a:cubicBezTo>
                  <a:lnTo>
                    <a:pt x="8066" y="3232"/>
                  </a:lnTo>
                  <a:cubicBezTo>
                    <a:pt x="8218" y="3318"/>
                    <a:pt x="8355" y="3578"/>
                    <a:pt x="8355" y="3776"/>
                  </a:cubicBezTo>
                  <a:lnTo>
                    <a:pt x="8355" y="5191"/>
                  </a:lnTo>
                  <a:lnTo>
                    <a:pt x="548" y="5191"/>
                  </a:lnTo>
                  <a:lnTo>
                    <a:pt x="548" y="3776"/>
                  </a:lnTo>
                  <a:cubicBezTo>
                    <a:pt x="548" y="3578"/>
                    <a:pt x="685" y="3318"/>
                    <a:pt x="836" y="3232"/>
                  </a:cubicBezTo>
                  <a:lnTo>
                    <a:pt x="1244" y="3001"/>
                  </a:lnTo>
                  <a:cubicBezTo>
                    <a:pt x="1316" y="2958"/>
                    <a:pt x="1359" y="2879"/>
                    <a:pt x="1359" y="2796"/>
                  </a:cubicBezTo>
                  <a:lnTo>
                    <a:pt x="1359" y="2101"/>
                  </a:lnTo>
                  <a:close/>
                  <a:moveTo>
                    <a:pt x="8355" y="5660"/>
                  </a:moveTo>
                  <a:lnTo>
                    <a:pt x="8355" y="10199"/>
                  </a:lnTo>
                  <a:lnTo>
                    <a:pt x="548" y="10199"/>
                  </a:lnTo>
                  <a:lnTo>
                    <a:pt x="548" y="5660"/>
                  </a:lnTo>
                  <a:close/>
                  <a:moveTo>
                    <a:pt x="8355" y="10671"/>
                  </a:moveTo>
                  <a:lnTo>
                    <a:pt x="8355" y="11211"/>
                  </a:lnTo>
                  <a:cubicBezTo>
                    <a:pt x="8355" y="11506"/>
                    <a:pt x="8113" y="11751"/>
                    <a:pt x="7814" y="11751"/>
                  </a:cubicBezTo>
                  <a:lnTo>
                    <a:pt x="1089" y="11751"/>
                  </a:lnTo>
                  <a:cubicBezTo>
                    <a:pt x="790" y="11751"/>
                    <a:pt x="548" y="11506"/>
                    <a:pt x="548" y="11211"/>
                  </a:cubicBezTo>
                  <a:lnTo>
                    <a:pt x="548" y="10671"/>
                  </a:lnTo>
                  <a:close/>
                  <a:moveTo>
                    <a:pt x="955" y="1"/>
                  </a:moveTo>
                  <a:cubicBezTo>
                    <a:pt x="613" y="1"/>
                    <a:pt x="336" y="281"/>
                    <a:pt x="336" y="624"/>
                  </a:cubicBezTo>
                  <a:lnTo>
                    <a:pt x="336" y="1629"/>
                  </a:lnTo>
                  <a:lnTo>
                    <a:pt x="314" y="1629"/>
                  </a:lnTo>
                  <a:cubicBezTo>
                    <a:pt x="1" y="1629"/>
                    <a:pt x="1" y="2097"/>
                    <a:pt x="314" y="2097"/>
                  </a:cubicBezTo>
                  <a:lnTo>
                    <a:pt x="891" y="2097"/>
                  </a:lnTo>
                  <a:lnTo>
                    <a:pt x="891" y="2659"/>
                  </a:lnTo>
                  <a:lnTo>
                    <a:pt x="602" y="2825"/>
                  </a:lnTo>
                  <a:cubicBezTo>
                    <a:pt x="311" y="2994"/>
                    <a:pt x="80" y="3412"/>
                    <a:pt x="80" y="3776"/>
                  </a:cubicBezTo>
                  <a:lnTo>
                    <a:pt x="80" y="11211"/>
                  </a:lnTo>
                  <a:cubicBezTo>
                    <a:pt x="80" y="11766"/>
                    <a:pt x="534" y="12216"/>
                    <a:pt x="1089" y="12220"/>
                  </a:cubicBezTo>
                  <a:lnTo>
                    <a:pt x="7814" y="12220"/>
                  </a:lnTo>
                  <a:cubicBezTo>
                    <a:pt x="8373" y="12216"/>
                    <a:pt x="8823" y="11766"/>
                    <a:pt x="8826" y="11211"/>
                  </a:cubicBezTo>
                  <a:lnTo>
                    <a:pt x="8826" y="3776"/>
                  </a:lnTo>
                  <a:cubicBezTo>
                    <a:pt x="8826" y="3412"/>
                    <a:pt x="8596" y="2994"/>
                    <a:pt x="8300" y="2825"/>
                  </a:cubicBezTo>
                  <a:lnTo>
                    <a:pt x="8012" y="2659"/>
                  </a:lnTo>
                  <a:lnTo>
                    <a:pt x="8012" y="2101"/>
                  </a:lnTo>
                  <a:lnTo>
                    <a:pt x="8592" y="2101"/>
                  </a:lnTo>
                  <a:cubicBezTo>
                    <a:pt x="8722" y="2101"/>
                    <a:pt x="8826" y="1993"/>
                    <a:pt x="8826" y="1863"/>
                  </a:cubicBezTo>
                  <a:cubicBezTo>
                    <a:pt x="8826" y="1733"/>
                    <a:pt x="8722" y="1629"/>
                    <a:pt x="8592" y="1629"/>
                  </a:cubicBezTo>
                  <a:lnTo>
                    <a:pt x="8571" y="1629"/>
                  </a:lnTo>
                  <a:lnTo>
                    <a:pt x="8571" y="624"/>
                  </a:lnTo>
                  <a:cubicBezTo>
                    <a:pt x="8571" y="281"/>
                    <a:pt x="8293" y="1"/>
                    <a:pt x="79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8"/>
            <p:cNvSpPr/>
            <p:nvPr/>
          </p:nvSpPr>
          <p:spPr>
            <a:xfrm>
              <a:off x="937440" y="3139931"/>
              <a:ext cx="145367" cy="73211"/>
            </a:xfrm>
            <a:custGeom>
              <a:avLst/>
              <a:gdLst/>
              <a:ahLst/>
              <a:cxnLst/>
              <a:rect l="l" t="t" r="r" b="b"/>
              <a:pathLst>
                <a:path w="5653" h="2847" extrusionOk="0">
                  <a:moveTo>
                    <a:pt x="2594" y="472"/>
                  </a:moveTo>
                  <a:lnTo>
                    <a:pt x="2594" y="2378"/>
                  </a:lnTo>
                  <a:lnTo>
                    <a:pt x="1423" y="2378"/>
                  </a:lnTo>
                  <a:cubicBezTo>
                    <a:pt x="897" y="2378"/>
                    <a:pt x="472" y="1949"/>
                    <a:pt x="472" y="1423"/>
                  </a:cubicBezTo>
                  <a:cubicBezTo>
                    <a:pt x="472" y="897"/>
                    <a:pt x="897" y="472"/>
                    <a:pt x="1423" y="472"/>
                  </a:cubicBezTo>
                  <a:close/>
                  <a:moveTo>
                    <a:pt x="4233" y="472"/>
                  </a:moveTo>
                  <a:cubicBezTo>
                    <a:pt x="4759" y="472"/>
                    <a:pt x="5184" y="897"/>
                    <a:pt x="5184" y="1423"/>
                  </a:cubicBezTo>
                  <a:cubicBezTo>
                    <a:pt x="5184" y="1949"/>
                    <a:pt x="4759" y="2378"/>
                    <a:pt x="4233" y="2378"/>
                  </a:cubicBezTo>
                  <a:lnTo>
                    <a:pt x="3062" y="2378"/>
                  </a:lnTo>
                  <a:lnTo>
                    <a:pt x="3062" y="472"/>
                  </a:lnTo>
                  <a:close/>
                  <a:moveTo>
                    <a:pt x="1423" y="0"/>
                  </a:moveTo>
                  <a:cubicBezTo>
                    <a:pt x="638" y="0"/>
                    <a:pt x="0" y="638"/>
                    <a:pt x="0" y="1423"/>
                  </a:cubicBezTo>
                  <a:cubicBezTo>
                    <a:pt x="0" y="2208"/>
                    <a:pt x="638" y="2846"/>
                    <a:pt x="1423" y="2846"/>
                  </a:cubicBezTo>
                  <a:lnTo>
                    <a:pt x="4230" y="2846"/>
                  </a:lnTo>
                  <a:cubicBezTo>
                    <a:pt x="5015" y="2846"/>
                    <a:pt x="5652" y="2208"/>
                    <a:pt x="5652" y="1423"/>
                  </a:cubicBezTo>
                  <a:cubicBezTo>
                    <a:pt x="5652" y="638"/>
                    <a:pt x="5015" y="0"/>
                    <a:pt x="4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8"/>
            <p:cNvSpPr/>
            <p:nvPr/>
          </p:nvSpPr>
          <p:spPr>
            <a:xfrm>
              <a:off x="988947" y="3038485"/>
              <a:ext cx="88665" cy="12086"/>
            </a:xfrm>
            <a:custGeom>
              <a:avLst/>
              <a:gdLst/>
              <a:ahLst/>
              <a:cxnLst/>
              <a:rect l="l" t="t" r="r" b="b"/>
              <a:pathLst>
                <a:path w="3448" h="470" extrusionOk="0">
                  <a:moveTo>
                    <a:pt x="314" y="1"/>
                  </a:moveTo>
                  <a:cubicBezTo>
                    <a:pt x="0" y="1"/>
                    <a:pt x="0" y="469"/>
                    <a:pt x="314" y="469"/>
                  </a:cubicBezTo>
                  <a:lnTo>
                    <a:pt x="3214" y="469"/>
                  </a:lnTo>
                  <a:cubicBezTo>
                    <a:pt x="3343" y="469"/>
                    <a:pt x="3448" y="365"/>
                    <a:pt x="3448" y="235"/>
                  </a:cubicBezTo>
                  <a:cubicBezTo>
                    <a:pt x="3448" y="105"/>
                    <a:pt x="3343" y="1"/>
                    <a:pt x="32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8"/>
            <p:cNvSpPr/>
            <p:nvPr/>
          </p:nvSpPr>
          <p:spPr>
            <a:xfrm>
              <a:off x="940680" y="3038485"/>
              <a:ext cx="38187" cy="12086"/>
            </a:xfrm>
            <a:custGeom>
              <a:avLst/>
              <a:gdLst/>
              <a:ahLst/>
              <a:cxnLst/>
              <a:rect l="l" t="t" r="r" b="b"/>
              <a:pathLst>
                <a:path w="1485" h="470" extrusionOk="0">
                  <a:moveTo>
                    <a:pt x="314" y="1"/>
                  </a:moveTo>
                  <a:cubicBezTo>
                    <a:pt x="0" y="1"/>
                    <a:pt x="0" y="469"/>
                    <a:pt x="314" y="469"/>
                  </a:cubicBezTo>
                  <a:lnTo>
                    <a:pt x="1250" y="469"/>
                  </a:lnTo>
                  <a:cubicBezTo>
                    <a:pt x="1380" y="469"/>
                    <a:pt x="1485" y="365"/>
                    <a:pt x="1485" y="235"/>
                  </a:cubicBezTo>
                  <a:cubicBezTo>
                    <a:pt x="1485" y="105"/>
                    <a:pt x="1380" y="1"/>
                    <a:pt x="12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8"/>
            <p:cNvSpPr/>
            <p:nvPr/>
          </p:nvSpPr>
          <p:spPr>
            <a:xfrm>
              <a:off x="1143829" y="3202341"/>
              <a:ext cx="12163" cy="60353"/>
            </a:xfrm>
            <a:custGeom>
              <a:avLst/>
              <a:gdLst/>
              <a:ahLst/>
              <a:cxnLst/>
              <a:rect l="l" t="t" r="r" b="b"/>
              <a:pathLst>
                <a:path w="473" h="2347" extrusionOk="0">
                  <a:moveTo>
                    <a:pt x="236" y="0"/>
                  </a:moveTo>
                  <a:cubicBezTo>
                    <a:pt x="118" y="0"/>
                    <a:pt x="0" y="79"/>
                    <a:pt x="0" y="235"/>
                  </a:cubicBezTo>
                  <a:lnTo>
                    <a:pt x="0" y="2112"/>
                  </a:lnTo>
                  <a:cubicBezTo>
                    <a:pt x="0" y="2242"/>
                    <a:pt x="108" y="2346"/>
                    <a:pt x="238" y="2346"/>
                  </a:cubicBezTo>
                  <a:cubicBezTo>
                    <a:pt x="364" y="2346"/>
                    <a:pt x="472" y="2242"/>
                    <a:pt x="472" y="2112"/>
                  </a:cubicBezTo>
                  <a:lnTo>
                    <a:pt x="472" y="235"/>
                  </a:lnTo>
                  <a:cubicBezTo>
                    <a:pt x="472" y="79"/>
                    <a:pt x="354" y="0"/>
                    <a:pt x="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8"/>
            <p:cNvSpPr/>
            <p:nvPr/>
          </p:nvSpPr>
          <p:spPr>
            <a:xfrm>
              <a:off x="1143829" y="2932951"/>
              <a:ext cx="12163" cy="257381"/>
            </a:xfrm>
            <a:custGeom>
              <a:avLst/>
              <a:gdLst/>
              <a:ahLst/>
              <a:cxnLst/>
              <a:rect l="l" t="t" r="r" b="b"/>
              <a:pathLst>
                <a:path w="473" h="10009" extrusionOk="0">
                  <a:moveTo>
                    <a:pt x="235" y="1"/>
                  </a:moveTo>
                  <a:cubicBezTo>
                    <a:pt x="117" y="1"/>
                    <a:pt x="0" y="79"/>
                    <a:pt x="0" y="236"/>
                  </a:cubicBezTo>
                  <a:lnTo>
                    <a:pt x="0" y="9775"/>
                  </a:lnTo>
                  <a:cubicBezTo>
                    <a:pt x="0" y="9904"/>
                    <a:pt x="105" y="10009"/>
                    <a:pt x="235" y="10009"/>
                  </a:cubicBezTo>
                  <a:cubicBezTo>
                    <a:pt x="364" y="10009"/>
                    <a:pt x="469" y="9904"/>
                    <a:pt x="472" y="9775"/>
                  </a:cubicBezTo>
                  <a:lnTo>
                    <a:pt x="472" y="236"/>
                  </a:lnTo>
                  <a:cubicBezTo>
                    <a:pt x="470" y="79"/>
                    <a:pt x="352"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8"/>
            <p:cNvSpPr/>
            <p:nvPr/>
          </p:nvSpPr>
          <p:spPr>
            <a:xfrm>
              <a:off x="1024048" y="2908804"/>
              <a:ext cx="251724" cy="378165"/>
            </a:xfrm>
            <a:custGeom>
              <a:avLst/>
              <a:gdLst/>
              <a:ahLst/>
              <a:cxnLst/>
              <a:rect l="l" t="t" r="r" b="b"/>
              <a:pathLst>
                <a:path w="9789" h="14706" extrusionOk="0">
                  <a:moveTo>
                    <a:pt x="1769" y="1"/>
                  </a:moveTo>
                  <a:cubicBezTo>
                    <a:pt x="793" y="1"/>
                    <a:pt x="1" y="793"/>
                    <a:pt x="1" y="1769"/>
                  </a:cubicBezTo>
                  <a:cubicBezTo>
                    <a:pt x="1" y="1899"/>
                    <a:pt x="105" y="2003"/>
                    <a:pt x="235" y="2003"/>
                  </a:cubicBezTo>
                  <a:cubicBezTo>
                    <a:pt x="364" y="2003"/>
                    <a:pt x="469" y="1899"/>
                    <a:pt x="472" y="1769"/>
                  </a:cubicBezTo>
                  <a:cubicBezTo>
                    <a:pt x="472" y="1052"/>
                    <a:pt x="1052" y="472"/>
                    <a:pt x="1769" y="472"/>
                  </a:cubicBezTo>
                  <a:lnTo>
                    <a:pt x="8019" y="472"/>
                  </a:lnTo>
                  <a:cubicBezTo>
                    <a:pt x="8736" y="472"/>
                    <a:pt x="9316" y="1052"/>
                    <a:pt x="9316" y="1769"/>
                  </a:cubicBezTo>
                  <a:lnTo>
                    <a:pt x="9316" y="12936"/>
                  </a:lnTo>
                  <a:cubicBezTo>
                    <a:pt x="9316" y="13653"/>
                    <a:pt x="8736" y="14233"/>
                    <a:pt x="8019" y="14233"/>
                  </a:cubicBezTo>
                  <a:lnTo>
                    <a:pt x="4352" y="14233"/>
                  </a:lnTo>
                  <a:cubicBezTo>
                    <a:pt x="4039" y="14233"/>
                    <a:pt x="4039" y="14705"/>
                    <a:pt x="4352" y="14705"/>
                  </a:cubicBezTo>
                  <a:lnTo>
                    <a:pt x="8019" y="14705"/>
                  </a:lnTo>
                  <a:cubicBezTo>
                    <a:pt x="8996" y="14702"/>
                    <a:pt x="9784" y="13913"/>
                    <a:pt x="9788" y="12936"/>
                  </a:cubicBezTo>
                  <a:lnTo>
                    <a:pt x="9788" y="1769"/>
                  </a:lnTo>
                  <a:cubicBezTo>
                    <a:pt x="9788" y="793"/>
                    <a:pt x="8996" y="1"/>
                    <a:pt x="80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8"/>
            <p:cNvSpPr/>
            <p:nvPr/>
          </p:nvSpPr>
          <p:spPr>
            <a:xfrm>
              <a:off x="1180318" y="2944497"/>
              <a:ext cx="68865" cy="58913"/>
            </a:xfrm>
            <a:custGeom>
              <a:avLst/>
              <a:gdLst/>
              <a:ahLst/>
              <a:cxnLst/>
              <a:rect l="l" t="t" r="r" b="b"/>
              <a:pathLst>
                <a:path w="2678" h="2291" extrusionOk="0">
                  <a:moveTo>
                    <a:pt x="1146" y="471"/>
                  </a:moveTo>
                  <a:cubicBezTo>
                    <a:pt x="1748" y="471"/>
                    <a:pt x="2050" y="1199"/>
                    <a:pt x="1625" y="1624"/>
                  </a:cubicBezTo>
                  <a:cubicBezTo>
                    <a:pt x="1487" y="1761"/>
                    <a:pt x="1318" y="1823"/>
                    <a:pt x="1152" y="1823"/>
                  </a:cubicBezTo>
                  <a:cubicBezTo>
                    <a:pt x="805" y="1823"/>
                    <a:pt x="473" y="1552"/>
                    <a:pt x="473" y="1145"/>
                  </a:cubicBezTo>
                  <a:cubicBezTo>
                    <a:pt x="473" y="774"/>
                    <a:pt x="772" y="471"/>
                    <a:pt x="1146" y="471"/>
                  </a:cubicBezTo>
                  <a:close/>
                  <a:moveTo>
                    <a:pt x="1155" y="0"/>
                  </a:moveTo>
                  <a:cubicBezTo>
                    <a:pt x="566" y="0"/>
                    <a:pt x="1" y="457"/>
                    <a:pt x="1" y="1149"/>
                  </a:cubicBezTo>
                  <a:cubicBezTo>
                    <a:pt x="1" y="1779"/>
                    <a:pt x="516" y="2290"/>
                    <a:pt x="1146" y="2290"/>
                  </a:cubicBezTo>
                  <a:cubicBezTo>
                    <a:pt x="2166" y="2290"/>
                    <a:pt x="2677" y="1058"/>
                    <a:pt x="1957" y="338"/>
                  </a:cubicBezTo>
                  <a:cubicBezTo>
                    <a:pt x="1724" y="105"/>
                    <a:pt x="1436" y="0"/>
                    <a:pt x="1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8"/>
            <p:cNvSpPr/>
            <p:nvPr/>
          </p:nvSpPr>
          <p:spPr>
            <a:xfrm>
              <a:off x="1180318" y="3027042"/>
              <a:ext cx="68865" cy="58990"/>
            </a:xfrm>
            <a:custGeom>
              <a:avLst/>
              <a:gdLst/>
              <a:ahLst/>
              <a:cxnLst/>
              <a:rect l="l" t="t" r="r" b="b"/>
              <a:pathLst>
                <a:path w="2678" h="2294" extrusionOk="0">
                  <a:moveTo>
                    <a:pt x="1146" y="471"/>
                  </a:moveTo>
                  <a:cubicBezTo>
                    <a:pt x="1748" y="471"/>
                    <a:pt x="2050" y="1199"/>
                    <a:pt x="1625" y="1624"/>
                  </a:cubicBezTo>
                  <a:cubicBezTo>
                    <a:pt x="1486" y="1761"/>
                    <a:pt x="1316" y="1823"/>
                    <a:pt x="1150" y="1823"/>
                  </a:cubicBezTo>
                  <a:cubicBezTo>
                    <a:pt x="803" y="1823"/>
                    <a:pt x="473" y="1555"/>
                    <a:pt x="473" y="1148"/>
                  </a:cubicBezTo>
                  <a:cubicBezTo>
                    <a:pt x="473" y="774"/>
                    <a:pt x="772" y="471"/>
                    <a:pt x="1146" y="471"/>
                  </a:cubicBezTo>
                  <a:close/>
                  <a:moveTo>
                    <a:pt x="1156" y="1"/>
                  </a:moveTo>
                  <a:cubicBezTo>
                    <a:pt x="567" y="1"/>
                    <a:pt x="1" y="458"/>
                    <a:pt x="1" y="1148"/>
                  </a:cubicBezTo>
                  <a:cubicBezTo>
                    <a:pt x="1" y="1779"/>
                    <a:pt x="516" y="2290"/>
                    <a:pt x="1146" y="2294"/>
                  </a:cubicBezTo>
                  <a:cubicBezTo>
                    <a:pt x="2166" y="2294"/>
                    <a:pt x="2677" y="1058"/>
                    <a:pt x="1957" y="338"/>
                  </a:cubicBezTo>
                  <a:cubicBezTo>
                    <a:pt x="1724" y="105"/>
                    <a:pt x="1437" y="1"/>
                    <a:pt x="11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8"/>
            <p:cNvSpPr/>
            <p:nvPr/>
          </p:nvSpPr>
          <p:spPr>
            <a:xfrm>
              <a:off x="1180318" y="3109561"/>
              <a:ext cx="68865" cy="59016"/>
            </a:xfrm>
            <a:custGeom>
              <a:avLst/>
              <a:gdLst/>
              <a:ahLst/>
              <a:cxnLst/>
              <a:rect l="l" t="t" r="r" b="b"/>
              <a:pathLst>
                <a:path w="2678" h="2295" extrusionOk="0">
                  <a:moveTo>
                    <a:pt x="1146" y="472"/>
                  </a:moveTo>
                  <a:cubicBezTo>
                    <a:pt x="1748" y="472"/>
                    <a:pt x="2050" y="1199"/>
                    <a:pt x="1625" y="1624"/>
                  </a:cubicBezTo>
                  <a:cubicBezTo>
                    <a:pt x="1486" y="1762"/>
                    <a:pt x="1316" y="1824"/>
                    <a:pt x="1150" y="1824"/>
                  </a:cubicBezTo>
                  <a:cubicBezTo>
                    <a:pt x="803" y="1824"/>
                    <a:pt x="473" y="1555"/>
                    <a:pt x="473" y="1149"/>
                  </a:cubicBezTo>
                  <a:cubicBezTo>
                    <a:pt x="473" y="774"/>
                    <a:pt x="775" y="472"/>
                    <a:pt x="1146" y="472"/>
                  </a:cubicBezTo>
                  <a:close/>
                  <a:moveTo>
                    <a:pt x="1155" y="1"/>
                  </a:moveTo>
                  <a:cubicBezTo>
                    <a:pt x="566" y="1"/>
                    <a:pt x="1" y="457"/>
                    <a:pt x="1" y="1149"/>
                  </a:cubicBezTo>
                  <a:cubicBezTo>
                    <a:pt x="1" y="1779"/>
                    <a:pt x="516" y="2291"/>
                    <a:pt x="1146" y="2294"/>
                  </a:cubicBezTo>
                  <a:cubicBezTo>
                    <a:pt x="2166" y="2294"/>
                    <a:pt x="2677" y="1059"/>
                    <a:pt x="1957" y="338"/>
                  </a:cubicBezTo>
                  <a:cubicBezTo>
                    <a:pt x="1724" y="105"/>
                    <a:pt x="1436" y="1"/>
                    <a:pt x="11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8"/>
            <p:cNvSpPr/>
            <p:nvPr/>
          </p:nvSpPr>
          <p:spPr>
            <a:xfrm>
              <a:off x="1180318" y="3192132"/>
              <a:ext cx="68865" cy="58990"/>
            </a:xfrm>
            <a:custGeom>
              <a:avLst/>
              <a:gdLst/>
              <a:ahLst/>
              <a:cxnLst/>
              <a:rect l="l" t="t" r="r" b="b"/>
              <a:pathLst>
                <a:path w="2678" h="2294" extrusionOk="0">
                  <a:moveTo>
                    <a:pt x="1146" y="474"/>
                  </a:moveTo>
                  <a:cubicBezTo>
                    <a:pt x="1748" y="474"/>
                    <a:pt x="2050" y="1198"/>
                    <a:pt x="1625" y="1627"/>
                  </a:cubicBezTo>
                  <a:cubicBezTo>
                    <a:pt x="1487" y="1764"/>
                    <a:pt x="1318" y="1825"/>
                    <a:pt x="1152" y="1825"/>
                  </a:cubicBezTo>
                  <a:cubicBezTo>
                    <a:pt x="805" y="1825"/>
                    <a:pt x="473" y="1555"/>
                    <a:pt x="473" y="1148"/>
                  </a:cubicBezTo>
                  <a:cubicBezTo>
                    <a:pt x="473" y="773"/>
                    <a:pt x="772" y="474"/>
                    <a:pt x="1146" y="474"/>
                  </a:cubicBezTo>
                  <a:close/>
                  <a:moveTo>
                    <a:pt x="1156" y="0"/>
                  </a:moveTo>
                  <a:cubicBezTo>
                    <a:pt x="567" y="0"/>
                    <a:pt x="1" y="457"/>
                    <a:pt x="1" y="1148"/>
                  </a:cubicBezTo>
                  <a:cubicBezTo>
                    <a:pt x="1" y="1782"/>
                    <a:pt x="516" y="2293"/>
                    <a:pt x="1146" y="2293"/>
                  </a:cubicBezTo>
                  <a:cubicBezTo>
                    <a:pt x="2166" y="2293"/>
                    <a:pt x="2677" y="1061"/>
                    <a:pt x="1957" y="337"/>
                  </a:cubicBezTo>
                  <a:cubicBezTo>
                    <a:pt x="1724" y="104"/>
                    <a:pt x="1437" y="0"/>
                    <a:pt x="11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8"/>
            <p:cNvSpPr/>
            <p:nvPr/>
          </p:nvSpPr>
          <p:spPr>
            <a:xfrm>
              <a:off x="1068021" y="2944548"/>
              <a:ext cx="44153" cy="16329"/>
            </a:xfrm>
            <a:custGeom>
              <a:avLst/>
              <a:gdLst/>
              <a:ahLst/>
              <a:cxnLst/>
              <a:rect l="l" t="t" r="r" b="b"/>
              <a:pathLst>
                <a:path w="1717" h="635" extrusionOk="0">
                  <a:moveTo>
                    <a:pt x="855" y="1"/>
                  </a:moveTo>
                  <a:cubicBezTo>
                    <a:pt x="632" y="1"/>
                    <a:pt x="409" y="65"/>
                    <a:pt x="214" y="196"/>
                  </a:cubicBezTo>
                  <a:cubicBezTo>
                    <a:pt x="0" y="338"/>
                    <a:pt x="142" y="628"/>
                    <a:pt x="343" y="628"/>
                  </a:cubicBezTo>
                  <a:cubicBezTo>
                    <a:pt x="386" y="628"/>
                    <a:pt x="432" y="615"/>
                    <a:pt x="477" y="585"/>
                  </a:cubicBezTo>
                  <a:cubicBezTo>
                    <a:pt x="592" y="508"/>
                    <a:pt x="724" y="469"/>
                    <a:pt x="857" y="469"/>
                  </a:cubicBezTo>
                  <a:cubicBezTo>
                    <a:pt x="991" y="469"/>
                    <a:pt x="1125" y="508"/>
                    <a:pt x="1241" y="588"/>
                  </a:cubicBezTo>
                  <a:cubicBezTo>
                    <a:pt x="1287" y="621"/>
                    <a:pt x="1334" y="635"/>
                    <a:pt x="1377" y="635"/>
                  </a:cubicBezTo>
                  <a:cubicBezTo>
                    <a:pt x="1576" y="635"/>
                    <a:pt x="1717" y="347"/>
                    <a:pt x="1507" y="203"/>
                  </a:cubicBezTo>
                  <a:cubicBezTo>
                    <a:pt x="1311" y="68"/>
                    <a:pt x="1083" y="1"/>
                    <a:pt x="8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48"/>
          <p:cNvGrpSpPr/>
          <p:nvPr/>
        </p:nvGrpSpPr>
        <p:grpSpPr>
          <a:xfrm>
            <a:off x="2837342" y="3506189"/>
            <a:ext cx="301380" cy="377985"/>
            <a:chOff x="2837342" y="3506189"/>
            <a:chExt cx="301380" cy="377985"/>
          </a:xfrm>
        </p:grpSpPr>
        <p:sp>
          <p:nvSpPr>
            <p:cNvPr id="1773" name="Google Shape;1773;p48"/>
            <p:cNvSpPr/>
            <p:nvPr/>
          </p:nvSpPr>
          <p:spPr>
            <a:xfrm>
              <a:off x="2909061" y="3506189"/>
              <a:ext cx="203997" cy="234778"/>
            </a:xfrm>
            <a:custGeom>
              <a:avLst/>
              <a:gdLst/>
              <a:ahLst/>
              <a:cxnLst/>
              <a:rect l="l" t="t" r="r" b="b"/>
              <a:pathLst>
                <a:path w="7933" h="9130" extrusionOk="0">
                  <a:moveTo>
                    <a:pt x="2972" y="473"/>
                  </a:moveTo>
                  <a:lnTo>
                    <a:pt x="2972" y="2187"/>
                  </a:lnTo>
                  <a:lnTo>
                    <a:pt x="1553" y="2187"/>
                  </a:lnTo>
                  <a:lnTo>
                    <a:pt x="1553" y="473"/>
                  </a:lnTo>
                  <a:close/>
                  <a:moveTo>
                    <a:pt x="3602" y="2659"/>
                  </a:moveTo>
                  <a:lnTo>
                    <a:pt x="3602" y="7371"/>
                  </a:lnTo>
                  <a:lnTo>
                    <a:pt x="922" y="7371"/>
                  </a:lnTo>
                  <a:lnTo>
                    <a:pt x="922" y="2659"/>
                  </a:lnTo>
                  <a:close/>
                  <a:moveTo>
                    <a:pt x="1560" y="7839"/>
                  </a:moveTo>
                  <a:lnTo>
                    <a:pt x="1560" y="8661"/>
                  </a:lnTo>
                  <a:lnTo>
                    <a:pt x="1084" y="8661"/>
                  </a:lnTo>
                  <a:lnTo>
                    <a:pt x="1084" y="7839"/>
                  </a:lnTo>
                  <a:close/>
                  <a:moveTo>
                    <a:pt x="3440" y="7839"/>
                  </a:moveTo>
                  <a:lnTo>
                    <a:pt x="3440" y="8661"/>
                  </a:lnTo>
                  <a:lnTo>
                    <a:pt x="2965" y="8661"/>
                  </a:lnTo>
                  <a:lnTo>
                    <a:pt x="2965" y="7839"/>
                  </a:lnTo>
                  <a:close/>
                  <a:moveTo>
                    <a:pt x="1319" y="1"/>
                  </a:moveTo>
                  <a:cubicBezTo>
                    <a:pt x="1189" y="1"/>
                    <a:pt x="1084" y="105"/>
                    <a:pt x="1084" y="235"/>
                  </a:cubicBezTo>
                  <a:lnTo>
                    <a:pt x="1084" y="2187"/>
                  </a:lnTo>
                  <a:lnTo>
                    <a:pt x="688" y="2187"/>
                  </a:lnTo>
                  <a:cubicBezTo>
                    <a:pt x="558" y="2187"/>
                    <a:pt x="454" y="2292"/>
                    <a:pt x="454" y="2422"/>
                  </a:cubicBezTo>
                  <a:lnTo>
                    <a:pt x="454" y="7371"/>
                  </a:lnTo>
                  <a:lnTo>
                    <a:pt x="313" y="7371"/>
                  </a:lnTo>
                  <a:cubicBezTo>
                    <a:pt x="0" y="7371"/>
                    <a:pt x="0" y="7839"/>
                    <a:pt x="313" y="7839"/>
                  </a:cubicBezTo>
                  <a:lnTo>
                    <a:pt x="612" y="7839"/>
                  </a:lnTo>
                  <a:lnTo>
                    <a:pt x="612" y="8895"/>
                  </a:lnTo>
                  <a:cubicBezTo>
                    <a:pt x="612" y="9025"/>
                    <a:pt x="717" y="9129"/>
                    <a:pt x="847" y="9129"/>
                  </a:cubicBezTo>
                  <a:lnTo>
                    <a:pt x="1794" y="9129"/>
                  </a:lnTo>
                  <a:cubicBezTo>
                    <a:pt x="1924" y="9129"/>
                    <a:pt x="2028" y="9025"/>
                    <a:pt x="2028" y="8895"/>
                  </a:cubicBezTo>
                  <a:lnTo>
                    <a:pt x="2028" y="7839"/>
                  </a:lnTo>
                  <a:lnTo>
                    <a:pt x="2496" y="7839"/>
                  </a:lnTo>
                  <a:lnTo>
                    <a:pt x="2496" y="8895"/>
                  </a:lnTo>
                  <a:cubicBezTo>
                    <a:pt x="2496" y="9025"/>
                    <a:pt x="2601" y="9129"/>
                    <a:pt x="2731" y="9129"/>
                  </a:cubicBezTo>
                  <a:lnTo>
                    <a:pt x="3678" y="9129"/>
                  </a:lnTo>
                  <a:cubicBezTo>
                    <a:pt x="3808" y="9129"/>
                    <a:pt x="3912" y="9025"/>
                    <a:pt x="3912" y="8895"/>
                  </a:cubicBezTo>
                  <a:lnTo>
                    <a:pt x="3912" y="7839"/>
                  </a:lnTo>
                  <a:lnTo>
                    <a:pt x="4211" y="7839"/>
                  </a:lnTo>
                  <a:cubicBezTo>
                    <a:pt x="4341" y="7839"/>
                    <a:pt x="4445" y="7735"/>
                    <a:pt x="4445" y="7605"/>
                  </a:cubicBezTo>
                  <a:cubicBezTo>
                    <a:pt x="4445" y="7476"/>
                    <a:pt x="4341" y="7371"/>
                    <a:pt x="4211" y="7371"/>
                  </a:cubicBezTo>
                  <a:lnTo>
                    <a:pt x="4071" y="7371"/>
                  </a:lnTo>
                  <a:lnTo>
                    <a:pt x="4071" y="4093"/>
                  </a:lnTo>
                  <a:lnTo>
                    <a:pt x="4712" y="4093"/>
                  </a:lnTo>
                  <a:lnTo>
                    <a:pt x="6762" y="5260"/>
                  </a:lnTo>
                  <a:cubicBezTo>
                    <a:pt x="7140" y="5476"/>
                    <a:pt x="7460" y="6031"/>
                    <a:pt x="7460" y="6471"/>
                  </a:cubicBezTo>
                  <a:lnTo>
                    <a:pt x="7460" y="8056"/>
                  </a:lnTo>
                  <a:cubicBezTo>
                    <a:pt x="7460" y="8185"/>
                    <a:pt x="7565" y="8290"/>
                    <a:pt x="7695" y="8290"/>
                  </a:cubicBezTo>
                  <a:cubicBezTo>
                    <a:pt x="7824" y="8290"/>
                    <a:pt x="7932" y="8185"/>
                    <a:pt x="7932" y="8056"/>
                  </a:cubicBezTo>
                  <a:lnTo>
                    <a:pt x="7932" y="6471"/>
                  </a:lnTo>
                  <a:cubicBezTo>
                    <a:pt x="7932" y="5865"/>
                    <a:pt x="7518" y="5156"/>
                    <a:pt x="6992" y="4849"/>
                  </a:cubicBezTo>
                  <a:lnTo>
                    <a:pt x="4892" y="3650"/>
                  </a:lnTo>
                  <a:cubicBezTo>
                    <a:pt x="4856" y="3632"/>
                    <a:pt x="4816" y="3621"/>
                    <a:pt x="4777" y="3621"/>
                  </a:cubicBezTo>
                  <a:lnTo>
                    <a:pt x="4071" y="3621"/>
                  </a:lnTo>
                  <a:lnTo>
                    <a:pt x="4071" y="2422"/>
                  </a:lnTo>
                  <a:cubicBezTo>
                    <a:pt x="4071" y="2292"/>
                    <a:pt x="3963" y="2187"/>
                    <a:pt x="3833" y="2187"/>
                  </a:cubicBezTo>
                  <a:lnTo>
                    <a:pt x="3440" y="2187"/>
                  </a:lnTo>
                  <a:lnTo>
                    <a:pt x="3440" y="235"/>
                  </a:lnTo>
                  <a:cubicBezTo>
                    <a:pt x="3440" y="105"/>
                    <a:pt x="3332" y="1"/>
                    <a:pt x="32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8"/>
            <p:cNvSpPr/>
            <p:nvPr/>
          </p:nvSpPr>
          <p:spPr>
            <a:xfrm>
              <a:off x="2837342" y="3655105"/>
              <a:ext cx="301380" cy="229069"/>
            </a:xfrm>
            <a:custGeom>
              <a:avLst/>
              <a:gdLst/>
              <a:ahLst/>
              <a:cxnLst/>
              <a:rect l="l" t="t" r="r" b="b"/>
              <a:pathLst>
                <a:path w="11720" h="8908" extrusionOk="0">
                  <a:moveTo>
                    <a:pt x="10476" y="3437"/>
                  </a:moveTo>
                  <a:cubicBezTo>
                    <a:pt x="10845" y="3437"/>
                    <a:pt x="11200" y="3724"/>
                    <a:pt x="11200" y="4156"/>
                  </a:cubicBezTo>
                  <a:cubicBezTo>
                    <a:pt x="11200" y="4552"/>
                    <a:pt x="10880" y="4873"/>
                    <a:pt x="10484" y="4873"/>
                  </a:cubicBezTo>
                  <a:cubicBezTo>
                    <a:pt x="9846" y="4873"/>
                    <a:pt x="9525" y="4098"/>
                    <a:pt x="9976" y="3648"/>
                  </a:cubicBezTo>
                  <a:cubicBezTo>
                    <a:pt x="10121" y="3503"/>
                    <a:pt x="10300" y="3437"/>
                    <a:pt x="10476" y="3437"/>
                  </a:cubicBezTo>
                  <a:close/>
                  <a:moveTo>
                    <a:pt x="7551" y="0"/>
                  </a:moveTo>
                  <a:cubicBezTo>
                    <a:pt x="7340" y="0"/>
                    <a:pt x="7208" y="318"/>
                    <a:pt x="7447" y="445"/>
                  </a:cubicBezTo>
                  <a:lnTo>
                    <a:pt x="8358" y="964"/>
                  </a:lnTo>
                  <a:lnTo>
                    <a:pt x="8358" y="3922"/>
                  </a:lnTo>
                  <a:lnTo>
                    <a:pt x="3102" y="3922"/>
                  </a:lnTo>
                  <a:cubicBezTo>
                    <a:pt x="2973" y="3922"/>
                    <a:pt x="2868" y="4026"/>
                    <a:pt x="2868" y="4156"/>
                  </a:cubicBezTo>
                  <a:lnTo>
                    <a:pt x="2868" y="5092"/>
                  </a:lnTo>
                  <a:cubicBezTo>
                    <a:pt x="2868" y="5222"/>
                    <a:pt x="2973" y="5326"/>
                    <a:pt x="3102" y="5326"/>
                  </a:cubicBezTo>
                  <a:lnTo>
                    <a:pt x="7656" y="5326"/>
                  </a:lnTo>
                  <a:cubicBezTo>
                    <a:pt x="7785" y="5326"/>
                    <a:pt x="7890" y="5222"/>
                    <a:pt x="7890" y="5092"/>
                  </a:cubicBezTo>
                  <a:cubicBezTo>
                    <a:pt x="7890" y="4963"/>
                    <a:pt x="7785" y="4858"/>
                    <a:pt x="7656" y="4858"/>
                  </a:cubicBezTo>
                  <a:lnTo>
                    <a:pt x="3337" y="4858"/>
                  </a:lnTo>
                  <a:lnTo>
                    <a:pt x="3337" y="4390"/>
                  </a:lnTo>
                  <a:lnTo>
                    <a:pt x="8358" y="4390"/>
                  </a:lnTo>
                  <a:lnTo>
                    <a:pt x="8358" y="5910"/>
                  </a:lnTo>
                  <a:lnTo>
                    <a:pt x="2306" y="5910"/>
                  </a:lnTo>
                  <a:cubicBezTo>
                    <a:pt x="1694" y="5910"/>
                    <a:pt x="1024" y="6353"/>
                    <a:pt x="783" y="6915"/>
                  </a:cubicBezTo>
                  <a:lnTo>
                    <a:pt x="66" y="8583"/>
                  </a:lnTo>
                  <a:cubicBezTo>
                    <a:pt x="1" y="8734"/>
                    <a:pt x="113" y="8907"/>
                    <a:pt x="282" y="8907"/>
                  </a:cubicBezTo>
                  <a:lnTo>
                    <a:pt x="10484" y="8907"/>
                  </a:lnTo>
                  <a:cubicBezTo>
                    <a:pt x="10613" y="8907"/>
                    <a:pt x="10718" y="8803"/>
                    <a:pt x="10718" y="8673"/>
                  </a:cubicBezTo>
                  <a:lnTo>
                    <a:pt x="10718" y="5316"/>
                  </a:lnTo>
                  <a:cubicBezTo>
                    <a:pt x="11312" y="5193"/>
                    <a:pt x="11719" y="4638"/>
                    <a:pt x="11662" y="4033"/>
                  </a:cubicBezTo>
                  <a:cubicBezTo>
                    <a:pt x="11600" y="3428"/>
                    <a:pt x="11092" y="2967"/>
                    <a:pt x="10484" y="2967"/>
                  </a:cubicBezTo>
                  <a:lnTo>
                    <a:pt x="10484" y="2971"/>
                  </a:lnTo>
                  <a:cubicBezTo>
                    <a:pt x="9875" y="2971"/>
                    <a:pt x="9367" y="3432"/>
                    <a:pt x="9306" y="4037"/>
                  </a:cubicBezTo>
                  <a:cubicBezTo>
                    <a:pt x="9244" y="4642"/>
                    <a:pt x="9651" y="5197"/>
                    <a:pt x="10249" y="5316"/>
                  </a:cubicBezTo>
                  <a:lnTo>
                    <a:pt x="10249" y="8442"/>
                  </a:lnTo>
                  <a:lnTo>
                    <a:pt x="638" y="8442"/>
                  </a:lnTo>
                  <a:lnTo>
                    <a:pt x="1211" y="7102"/>
                  </a:lnTo>
                  <a:cubicBezTo>
                    <a:pt x="1381" y="6710"/>
                    <a:pt x="1881" y="6382"/>
                    <a:pt x="2306" y="6382"/>
                  </a:cubicBezTo>
                  <a:lnTo>
                    <a:pt x="9533" y="6382"/>
                  </a:lnTo>
                  <a:cubicBezTo>
                    <a:pt x="9662" y="6382"/>
                    <a:pt x="9767" y="6274"/>
                    <a:pt x="9767" y="6144"/>
                  </a:cubicBezTo>
                  <a:cubicBezTo>
                    <a:pt x="9767" y="6015"/>
                    <a:pt x="9662" y="5910"/>
                    <a:pt x="9533" y="5910"/>
                  </a:cubicBezTo>
                  <a:lnTo>
                    <a:pt x="8827" y="5910"/>
                  </a:lnTo>
                  <a:lnTo>
                    <a:pt x="8827" y="827"/>
                  </a:lnTo>
                  <a:cubicBezTo>
                    <a:pt x="8827" y="744"/>
                    <a:pt x="8783" y="665"/>
                    <a:pt x="8708" y="622"/>
                  </a:cubicBezTo>
                  <a:lnTo>
                    <a:pt x="7677" y="38"/>
                  </a:lnTo>
                  <a:cubicBezTo>
                    <a:pt x="7634" y="12"/>
                    <a:pt x="7591" y="0"/>
                    <a:pt x="75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48"/>
          <p:cNvGrpSpPr/>
          <p:nvPr/>
        </p:nvGrpSpPr>
        <p:grpSpPr>
          <a:xfrm>
            <a:off x="5350597" y="2908778"/>
            <a:ext cx="366207" cy="378088"/>
            <a:chOff x="5350597" y="2908778"/>
            <a:chExt cx="366207" cy="378088"/>
          </a:xfrm>
        </p:grpSpPr>
        <p:sp>
          <p:nvSpPr>
            <p:cNvPr id="1776" name="Google Shape;1776;p48"/>
            <p:cNvSpPr/>
            <p:nvPr/>
          </p:nvSpPr>
          <p:spPr>
            <a:xfrm>
              <a:off x="5542354" y="3037096"/>
              <a:ext cx="39241" cy="25741"/>
            </a:xfrm>
            <a:custGeom>
              <a:avLst/>
              <a:gdLst/>
              <a:ahLst/>
              <a:cxnLst/>
              <a:rect l="l" t="t" r="r" b="b"/>
              <a:pathLst>
                <a:path w="1526" h="1001" extrusionOk="0">
                  <a:moveTo>
                    <a:pt x="272" y="1"/>
                  </a:moveTo>
                  <a:cubicBezTo>
                    <a:pt x="191" y="1"/>
                    <a:pt x="112" y="42"/>
                    <a:pt x="69" y="116"/>
                  </a:cubicBezTo>
                  <a:cubicBezTo>
                    <a:pt x="0" y="235"/>
                    <a:pt x="47" y="386"/>
                    <a:pt x="169" y="444"/>
                  </a:cubicBezTo>
                  <a:lnTo>
                    <a:pt x="1081" y="973"/>
                  </a:lnTo>
                  <a:cubicBezTo>
                    <a:pt x="1119" y="992"/>
                    <a:pt x="1156" y="1000"/>
                    <a:pt x="1190" y="1000"/>
                  </a:cubicBezTo>
                  <a:cubicBezTo>
                    <a:pt x="1397" y="1000"/>
                    <a:pt x="1525" y="708"/>
                    <a:pt x="1319" y="566"/>
                  </a:cubicBezTo>
                  <a:lnTo>
                    <a:pt x="404" y="40"/>
                  </a:lnTo>
                  <a:cubicBezTo>
                    <a:pt x="362" y="13"/>
                    <a:pt x="317"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8"/>
            <p:cNvSpPr/>
            <p:nvPr/>
          </p:nvSpPr>
          <p:spPr>
            <a:xfrm>
              <a:off x="5472769" y="3078240"/>
              <a:ext cx="12086" cy="39190"/>
            </a:xfrm>
            <a:custGeom>
              <a:avLst/>
              <a:gdLst/>
              <a:ahLst/>
              <a:cxnLst/>
              <a:rect l="l" t="t" r="r" b="b"/>
              <a:pathLst>
                <a:path w="470" h="1524" extrusionOk="0">
                  <a:moveTo>
                    <a:pt x="235" y="0"/>
                  </a:moveTo>
                  <a:cubicBezTo>
                    <a:pt x="105" y="0"/>
                    <a:pt x="1" y="105"/>
                    <a:pt x="1" y="234"/>
                  </a:cubicBezTo>
                  <a:lnTo>
                    <a:pt x="1" y="1290"/>
                  </a:lnTo>
                  <a:cubicBezTo>
                    <a:pt x="1" y="1419"/>
                    <a:pt x="105" y="1524"/>
                    <a:pt x="235" y="1524"/>
                  </a:cubicBezTo>
                  <a:cubicBezTo>
                    <a:pt x="365" y="1524"/>
                    <a:pt x="469" y="1419"/>
                    <a:pt x="469" y="1290"/>
                  </a:cubicBezTo>
                  <a:lnTo>
                    <a:pt x="469" y="234"/>
                  </a:lnTo>
                  <a:cubicBezTo>
                    <a:pt x="469" y="105"/>
                    <a:pt x="365"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8"/>
            <p:cNvSpPr/>
            <p:nvPr/>
          </p:nvSpPr>
          <p:spPr>
            <a:xfrm>
              <a:off x="5542354" y="3132499"/>
              <a:ext cx="38187" cy="26075"/>
            </a:xfrm>
            <a:custGeom>
              <a:avLst/>
              <a:gdLst/>
              <a:ahLst/>
              <a:cxnLst/>
              <a:rect l="l" t="t" r="r" b="b"/>
              <a:pathLst>
                <a:path w="1485" h="1014" extrusionOk="0">
                  <a:moveTo>
                    <a:pt x="1213" y="1"/>
                  </a:moveTo>
                  <a:cubicBezTo>
                    <a:pt x="1168" y="1"/>
                    <a:pt x="1122" y="14"/>
                    <a:pt x="1081" y="41"/>
                  </a:cubicBezTo>
                  <a:lnTo>
                    <a:pt x="169" y="567"/>
                  </a:lnTo>
                  <a:cubicBezTo>
                    <a:pt x="47" y="628"/>
                    <a:pt x="0" y="779"/>
                    <a:pt x="69" y="894"/>
                  </a:cubicBezTo>
                  <a:cubicBezTo>
                    <a:pt x="113" y="971"/>
                    <a:pt x="191" y="1013"/>
                    <a:pt x="272" y="1013"/>
                  </a:cubicBezTo>
                  <a:cubicBezTo>
                    <a:pt x="317" y="1013"/>
                    <a:pt x="363" y="1001"/>
                    <a:pt x="404" y="974"/>
                  </a:cubicBezTo>
                  <a:lnTo>
                    <a:pt x="1319" y="444"/>
                  </a:lnTo>
                  <a:cubicBezTo>
                    <a:pt x="1437" y="387"/>
                    <a:pt x="1484" y="235"/>
                    <a:pt x="1416" y="116"/>
                  </a:cubicBezTo>
                  <a:cubicBezTo>
                    <a:pt x="1372" y="42"/>
                    <a:pt x="1294" y="1"/>
                    <a:pt x="1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8"/>
            <p:cNvSpPr/>
            <p:nvPr/>
          </p:nvSpPr>
          <p:spPr>
            <a:xfrm>
              <a:off x="5350597" y="2908778"/>
              <a:ext cx="366207" cy="378088"/>
            </a:xfrm>
            <a:custGeom>
              <a:avLst/>
              <a:gdLst/>
              <a:ahLst/>
              <a:cxnLst/>
              <a:rect l="l" t="t" r="r" b="b"/>
              <a:pathLst>
                <a:path w="14241" h="14703" extrusionOk="0">
                  <a:moveTo>
                    <a:pt x="961" y="3403"/>
                  </a:moveTo>
                  <a:cubicBezTo>
                    <a:pt x="1162" y="3403"/>
                    <a:pt x="1355" y="3558"/>
                    <a:pt x="1355" y="3795"/>
                  </a:cubicBezTo>
                  <a:cubicBezTo>
                    <a:pt x="1355" y="4011"/>
                    <a:pt x="1178" y="4184"/>
                    <a:pt x="966" y="4184"/>
                  </a:cubicBezTo>
                  <a:cubicBezTo>
                    <a:pt x="616" y="4184"/>
                    <a:pt x="440" y="3762"/>
                    <a:pt x="688" y="3517"/>
                  </a:cubicBezTo>
                  <a:cubicBezTo>
                    <a:pt x="768" y="3438"/>
                    <a:pt x="865" y="3403"/>
                    <a:pt x="961" y="3403"/>
                  </a:cubicBezTo>
                  <a:close/>
                  <a:moveTo>
                    <a:pt x="7127" y="3402"/>
                  </a:moveTo>
                  <a:cubicBezTo>
                    <a:pt x="7476" y="3404"/>
                    <a:pt x="7648" y="3824"/>
                    <a:pt x="7403" y="4069"/>
                  </a:cubicBezTo>
                  <a:cubicBezTo>
                    <a:pt x="7323" y="4149"/>
                    <a:pt x="7225" y="4185"/>
                    <a:pt x="7129" y="4185"/>
                  </a:cubicBezTo>
                  <a:cubicBezTo>
                    <a:pt x="6928" y="4185"/>
                    <a:pt x="6737" y="4028"/>
                    <a:pt x="6737" y="3791"/>
                  </a:cubicBezTo>
                  <a:cubicBezTo>
                    <a:pt x="6737" y="3579"/>
                    <a:pt x="6912" y="3403"/>
                    <a:pt x="7127" y="3402"/>
                  </a:cubicBezTo>
                  <a:close/>
                  <a:moveTo>
                    <a:pt x="13289" y="3402"/>
                  </a:moveTo>
                  <a:cubicBezTo>
                    <a:pt x="13639" y="3402"/>
                    <a:pt x="13812" y="3824"/>
                    <a:pt x="13567" y="4069"/>
                  </a:cubicBezTo>
                  <a:cubicBezTo>
                    <a:pt x="13487" y="4149"/>
                    <a:pt x="13389" y="4185"/>
                    <a:pt x="13293" y="4185"/>
                  </a:cubicBezTo>
                  <a:cubicBezTo>
                    <a:pt x="13093" y="4185"/>
                    <a:pt x="12900" y="4029"/>
                    <a:pt x="12900" y="3795"/>
                  </a:cubicBezTo>
                  <a:cubicBezTo>
                    <a:pt x="12900" y="3579"/>
                    <a:pt x="13073" y="3402"/>
                    <a:pt x="13289" y="3402"/>
                  </a:cubicBezTo>
                  <a:close/>
                  <a:moveTo>
                    <a:pt x="10207" y="5182"/>
                  </a:moveTo>
                  <a:cubicBezTo>
                    <a:pt x="10556" y="5183"/>
                    <a:pt x="10728" y="5604"/>
                    <a:pt x="10483" y="5848"/>
                  </a:cubicBezTo>
                  <a:cubicBezTo>
                    <a:pt x="10404" y="5927"/>
                    <a:pt x="10306" y="5963"/>
                    <a:pt x="10210" y="5963"/>
                  </a:cubicBezTo>
                  <a:cubicBezTo>
                    <a:pt x="10010" y="5963"/>
                    <a:pt x="9817" y="5807"/>
                    <a:pt x="9817" y="5571"/>
                  </a:cubicBezTo>
                  <a:cubicBezTo>
                    <a:pt x="9817" y="5355"/>
                    <a:pt x="9992" y="5183"/>
                    <a:pt x="10207" y="5182"/>
                  </a:cubicBezTo>
                  <a:close/>
                  <a:moveTo>
                    <a:pt x="4046" y="5180"/>
                  </a:moveTo>
                  <a:cubicBezTo>
                    <a:pt x="4142" y="5180"/>
                    <a:pt x="4240" y="5216"/>
                    <a:pt x="4319" y="5297"/>
                  </a:cubicBezTo>
                  <a:cubicBezTo>
                    <a:pt x="4568" y="5542"/>
                    <a:pt x="4391" y="5963"/>
                    <a:pt x="4046" y="5963"/>
                  </a:cubicBezTo>
                  <a:cubicBezTo>
                    <a:pt x="3830" y="5960"/>
                    <a:pt x="3657" y="5787"/>
                    <a:pt x="3657" y="5574"/>
                  </a:cubicBezTo>
                  <a:lnTo>
                    <a:pt x="3653" y="5571"/>
                  </a:lnTo>
                  <a:cubicBezTo>
                    <a:pt x="3653" y="5337"/>
                    <a:pt x="3846" y="5180"/>
                    <a:pt x="4046" y="5180"/>
                  </a:cubicBezTo>
                  <a:close/>
                  <a:moveTo>
                    <a:pt x="4041" y="8738"/>
                  </a:moveTo>
                  <a:cubicBezTo>
                    <a:pt x="4242" y="8738"/>
                    <a:pt x="4435" y="8893"/>
                    <a:pt x="4435" y="9130"/>
                  </a:cubicBezTo>
                  <a:cubicBezTo>
                    <a:pt x="4435" y="9346"/>
                    <a:pt x="4262" y="9519"/>
                    <a:pt x="4046" y="9522"/>
                  </a:cubicBezTo>
                  <a:cubicBezTo>
                    <a:pt x="3696" y="9522"/>
                    <a:pt x="3523" y="9101"/>
                    <a:pt x="3768" y="8852"/>
                  </a:cubicBezTo>
                  <a:cubicBezTo>
                    <a:pt x="3847" y="8773"/>
                    <a:pt x="3945" y="8738"/>
                    <a:pt x="4041" y="8738"/>
                  </a:cubicBezTo>
                  <a:close/>
                  <a:moveTo>
                    <a:pt x="10205" y="8738"/>
                  </a:moveTo>
                  <a:cubicBezTo>
                    <a:pt x="10405" y="8738"/>
                    <a:pt x="10598" y="8893"/>
                    <a:pt x="10598" y="9130"/>
                  </a:cubicBezTo>
                  <a:cubicBezTo>
                    <a:pt x="10598" y="9346"/>
                    <a:pt x="10425" y="9519"/>
                    <a:pt x="10209" y="9522"/>
                  </a:cubicBezTo>
                  <a:lnTo>
                    <a:pt x="10206" y="9519"/>
                  </a:lnTo>
                  <a:cubicBezTo>
                    <a:pt x="9860" y="9519"/>
                    <a:pt x="9683" y="9101"/>
                    <a:pt x="9932" y="8852"/>
                  </a:cubicBezTo>
                  <a:cubicBezTo>
                    <a:pt x="10011" y="8773"/>
                    <a:pt x="10109" y="8738"/>
                    <a:pt x="10205" y="8738"/>
                  </a:cubicBezTo>
                  <a:close/>
                  <a:moveTo>
                    <a:pt x="7727" y="4411"/>
                  </a:moveTo>
                  <a:lnTo>
                    <a:pt x="9377" y="5362"/>
                  </a:lnTo>
                  <a:cubicBezTo>
                    <a:pt x="9262" y="5812"/>
                    <a:pt x="9528" y="6273"/>
                    <a:pt x="9975" y="6399"/>
                  </a:cubicBezTo>
                  <a:lnTo>
                    <a:pt x="9975" y="8301"/>
                  </a:lnTo>
                  <a:cubicBezTo>
                    <a:pt x="9604" y="8409"/>
                    <a:pt x="9348" y="8744"/>
                    <a:pt x="9348" y="9130"/>
                  </a:cubicBezTo>
                  <a:cubicBezTo>
                    <a:pt x="9345" y="9202"/>
                    <a:pt x="9355" y="9270"/>
                    <a:pt x="9373" y="9339"/>
                  </a:cubicBezTo>
                  <a:lnTo>
                    <a:pt x="7724" y="10293"/>
                  </a:lnTo>
                  <a:cubicBezTo>
                    <a:pt x="7558" y="10129"/>
                    <a:pt x="7342" y="10047"/>
                    <a:pt x="7126" y="10047"/>
                  </a:cubicBezTo>
                  <a:cubicBezTo>
                    <a:pt x="6910" y="10047"/>
                    <a:pt x="6693" y="10129"/>
                    <a:pt x="6528" y="10293"/>
                  </a:cubicBezTo>
                  <a:lnTo>
                    <a:pt x="4881" y="9342"/>
                  </a:lnTo>
                  <a:cubicBezTo>
                    <a:pt x="4997" y="8888"/>
                    <a:pt x="4730" y="8431"/>
                    <a:pt x="4283" y="8305"/>
                  </a:cubicBezTo>
                  <a:lnTo>
                    <a:pt x="4283" y="6399"/>
                  </a:lnTo>
                  <a:cubicBezTo>
                    <a:pt x="4730" y="6273"/>
                    <a:pt x="4997" y="5812"/>
                    <a:pt x="4881" y="5362"/>
                  </a:cubicBezTo>
                  <a:lnTo>
                    <a:pt x="6531" y="4411"/>
                  </a:lnTo>
                  <a:cubicBezTo>
                    <a:pt x="6697" y="4573"/>
                    <a:pt x="6913" y="4654"/>
                    <a:pt x="7129" y="4654"/>
                  </a:cubicBezTo>
                  <a:cubicBezTo>
                    <a:pt x="7345" y="4654"/>
                    <a:pt x="7562" y="4573"/>
                    <a:pt x="7727" y="4411"/>
                  </a:cubicBezTo>
                  <a:close/>
                  <a:moveTo>
                    <a:pt x="961" y="10517"/>
                  </a:moveTo>
                  <a:cubicBezTo>
                    <a:pt x="1162" y="10517"/>
                    <a:pt x="1355" y="10673"/>
                    <a:pt x="1355" y="10909"/>
                  </a:cubicBezTo>
                  <a:cubicBezTo>
                    <a:pt x="1355" y="11125"/>
                    <a:pt x="1178" y="11298"/>
                    <a:pt x="966" y="11302"/>
                  </a:cubicBezTo>
                  <a:lnTo>
                    <a:pt x="966" y="11298"/>
                  </a:lnTo>
                  <a:cubicBezTo>
                    <a:pt x="616" y="11298"/>
                    <a:pt x="440" y="10877"/>
                    <a:pt x="688" y="10632"/>
                  </a:cubicBezTo>
                  <a:cubicBezTo>
                    <a:pt x="768" y="10553"/>
                    <a:pt x="865" y="10517"/>
                    <a:pt x="961" y="10517"/>
                  </a:cubicBezTo>
                  <a:close/>
                  <a:moveTo>
                    <a:pt x="7123" y="10517"/>
                  </a:moveTo>
                  <a:cubicBezTo>
                    <a:pt x="7323" y="10517"/>
                    <a:pt x="7515" y="10673"/>
                    <a:pt x="7515" y="10909"/>
                  </a:cubicBezTo>
                  <a:cubicBezTo>
                    <a:pt x="7518" y="11122"/>
                    <a:pt x="7342" y="11298"/>
                    <a:pt x="7129" y="11302"/>
                  </a:cubicBezTo>
                  <a:lnTo>
                    <a:pt x="7126" y="11298"/>
                  </a:lnTo>
                  <a:cubicBezTo>
                    <a:pt x="6776" y="11298"/>
                    <a:pt x="6603" y="10877"/>
                    <a:pt x="6848" y="10632"/>
                  </a:cubicBezTo>
                  <a:cubicBezTo>
                    <a:pt x="6929" y="10553"/>
                    <a:pt x="7027" y="10517"/>
                    <a:pt x="7123" y="10517"/>
                  </a:cubicBezTo>
                  <a:close/>
                  <a:moveTo>
                    <a:pt x="13285" y="10517"/>
                  </a:moveTo>
                  <a:cubicBezTo>
                    <a:pt x="13485" y="10517"/>
                    <a:pt x="13678" y="10673"/>
                    <a:pt x="13678" y="10909"/>
                  </a:cubicBezTo>
                  <a:cubicBezTo>
                    <a:pt x="13678" y="11122"/>
                    <a:pt x="13505" y="11298"/>
                    <a:pt x="13289" y="11302"/>
                  </a:cubicBezTo>
                  <a:lnTo>
                    <a:pt x="13286" y="11298"/>
                  </a:lnTo>
                  <a:cubicBezTo>
                    <a:pt x="12940" y="11298"/>
                    <a:pt x="12763" y="10877"/>
                    <a:pt x="13012" y="10632"/>
                  </a:cubicBezTo>
                  <a:cubicBezTo>
                    <a:pt x="13091" y="10553"/>
                    <a:pt x="13189" y="10517"/>
                    <a:pt x="13285" y="10517"/>
                  </a:cubicBezTo>
                  <a:close/>
                  <a:moveTo>
                    <a:pt x="7127" y="1"/>
                  </a:moveTo>
                  <a:cubicBezTo>
                    <a:pt x="7009" y="1"/>
                    <a:pt x="6891" y="79"/>
                    <a:pt x="6891" y="236"/>
                  </a:cubicBezTo>
                  <a:lnTo>
                    <a:pt x="6891" y="2966"/>
                  </a:lnTo>
                  <a:cubicBezTo>
                    <a:pt x="6445" y="3092"/>
                    <a:pt x="6178" y="3553"/>
                    <a:pt x="6294" y="4004"/>
                  </a:cubicBezTo>
                  <a:lnTo>
                    <a:pt x="4644" y="4955"/>
                  </a:lnTo>
                  <a:cubicBezTo>
                    <a:pt x="4478" y="4793"/>
                    <a:pt x="4262" y="4712"/>
                    <a:pt x="4046" y="4712"/>
                  </a:cubicBezTo>
                  <a:cubicBezTo>
                    <a:pt x="3830" y="4712"/>
                    <a:pt x="3613" y="4793"/>
                    <a:pt x="3448" y="4955"/>
                  </a:cubicBezTo>
                  <a:lnTo>
                    <a:pt x="1798" y="4004"/>
                  </a:lnTo>
                  <a:cubicBezTo>
                    <a:pt x="1906" y="3586"/>
                    <a:pt x="1690" y="3157"/>
                    <a:pt x="1290" y="2991"/>
                  </a:cubicBezTo>
                  <a:cubicBezTo>
                    <a:pt x="1183" y="2948"/>
                    <a:pt x="1073" y="2928"/>
                    <a:pt x="963" y="2928"/>
                  </a:cubicBezTo>
                  <a:cubicBezTo>
                    <a:pt x="663" y="2928"/>
                    <a:pt x="375" y="3084"/>
                    <a:pt x="216" y="3359"/>
                  </a:cubicBezTo>
                  <a:cubicBezTo>
                    <a:pt x="0" y="3730"/>
                    <a:pt x="94" y="4205"/>
                    <a:pt x="433" y="4472"/>
                  </a:cubicBezTo>
                  <a:cubicBezTo>
                    <a:pt x="589" y="4593"/>
                    <a:pt x="776" y="4653"/>
                    <a:pt x="962" y="4653"/>
                  </a:cubicBezTo>
                  <a:cubicBezTo>
                    <a:pt x="1180" y="4653"/>
                    <a:pt x="1397" y="4572"/>
                    <a:pt x="1564" y="4411"/>
                  </a:cubicBezTo>
                  <a:lnTo>
                    <a:pt x="3217" y="5362"/>
                  </a:lnTo>
                  <a:cubicBezTo>
                    <a:pt x="3102" y="5812"/>
                    <a:pt x="3368" y="6273"/>
                    <a:pt x="3815" y="6399"/>
                  </a:cubicBezTo>
                  <a:lnTo>
                    <a:pt x="3815" y="8305"/>
                  </a:lnTo>
                  <a:cubicBezTo>
                    <a:pt x="3368" y="8431"/>
                    <a:pt x="3102" y="8888"/>
                    <a:pt x="3217" y="9342"/>
                  </a:cubicBezTo>
                  <a:lnTo>
                    <a:pt x="1567" y="10293"/>
                  </a:lnTo>
                  <a:cubicBezTo>
                    <a:pt x="1403" y="10133"/>
                    <a:pt x="1190" y="10053"/>
                    <a:pt x="976" y="10053"/>
                  </a:cubicBezTo>
                  <a:cubicBezTo>
                    <a:pt x="789" y="10053"/>
                    <a:pt x="603" y="10113"/>
                    <a:pt x="447" y="10236"/>
                  </a:cubicBezTo>
                  <a:cubicBezTo>
                    <a:pt x="108" y="10499"/>
                    <a:pt x="18" y="10967"/>
                    <a:pt x="234" y="11338"/>
                  </a:cubicBezTo>
                  <a:cubicBezTo>
                    <a:pt x="391" y="11608"/>
                    <a:pt x="678" y="11764"/>
                    <a:pt x="977" y="11764"/>
                  </a:cubicBezTo>
                  <a:cubicBezTo>
                    <a:pt x="1084" y="11764"/>
                    <a:pt x="1192" y="11744"/>
                    <a:pt x="1297" y="11702"/>
                  </a:cubicBezTo>
                  <a:cubicBezTo>
                    <a:pt x="1690" y="11540"/>
                    <a:pt x="1906" y="11111"/>
                    <a:pt x="1801" y="10697"/>
                  </a:cubicBezTo>
                  <a:lnTo>
                    <a:pt x="3451" y="9746"/>
                  </a:lnTo>
                  <a:cubicBezTo>
                    <a:pt x="3617" y="9908"/>
                    <a:pt x="3833" y="9989"/>
                    <a:pt x="4049" y="9989"/>
                  </a:cubicBezTo>
                  <a:cubicBezTo>
                    <a:pt x="4265" y="9989"/>
                    <a:pt x="4482" y="9908"/>
                    <a:pt x="4647" y="9746"/>
                  </a:cubicBezTo>
                  <a:lnTo>
                    <a:pt x="6297" y="10697"/>
                  </a:lnTo>
                  <a:cubicBezTo>
                    <a:pt x="6182" y="11147"/>
                    <a:pt x="6448" y="11608"/>
                    <a:pt x="6895" y="11734"/>
                  </a:cubicBezTo>
                  <a:lnTo>
                    <a:pt x="6895" y="14468"/>
                  </a:lnTo>
                  <a:cubicBezTo>
                    <a:pt x="6895" y="14598"/>
                    <a:pt x="7000" y="14703"/>
                    <a:pt x="7129" y="14703"/>
                  </a:cubicBezTo>
                  <a:cubicBezTo>
                    <a:pt x="7259" y="14703"/>
                    <a:pt x="7367" y="14598"/>
                    <a:pt x="7367" y="14468"/>
                  </a:cubicBezTo>
                  <a:lnTo>
                    <a:pt x="7367" y="11738"/>
                  </a:lnTo>
                  <a:cubicBezTo>
                    <a:pt x="7814" y="11608"/>
                    <a:pt x="8077" y="11151"/>
                    <a:pt x="7965" y="10700"/>
                  </a:cubicBezTo>
                  <a:lnTo>
                    <a:pt x="9611" y="9746"/>
                  </a:lnTo>
                  <a:cubicBezTo>
                    <a:pt x="9777" y="9908"/>
                    <a:pt x="9993" y="9989"/>
                    <a:pt x="10209" y="9989"/>
                  </a:cubicBezTo>
                  <a:cubicBezTo>
                    <a:pt x="10425" y="9989"/>
                    <a:pt x="10642" y="9908"/>
                    <a:pt x="10807" y="9746"/>
                  </a:cubicBezTo>
                  <a:lnTo>
                    <a:pt x="12457" y="10697"/>
                  </a:lnTo>
                  <a:cubicBezTo>
                    <a:pt x="12307" y="11289"/>
                    <a:pt x="12776" y="11772"/>
                    <a:pt x="13293" y="11772"/>
                  </a:cubicBezTo>
                  <a:cubicBezTo>
                    <a:pt x="13470" y="11772"/>
                    <a:pt x="13653" y="11715"/>
                    <a:pt x="13819" y="11587"/>
                  </a:cubicBezTo>
                  <a:cubicBezTo>
                    <a:pt x="14107" y="11363"/>
                    <a:pt x="14222" y="10978"/>
                    <a:pt x="14103" y="10628"/>
                  </a:cubicBezTo>
                  <a:cubicBezTo>
                    <a:pt x="13984" y="10283"/>
                    <a:pt x="13657" y="10048"/>
                    <a:pt x="13289" y="10048"/>
                  </a:cubicBezTo>
                  <a:cubicBezTo>
                    <a:pt x="13066" y="10048"/>
                    <a:pt x="12850" y="10135"/>
                    <a:pt x="12691" y="10293"/>
                  </a:cubicBezTo>
                  <a:lnTo>
                    <a:pt x="11041" y="9342"/>
                  </a:lnTo>
                  <a:cubicBezTo>
                    <a:pt x="11157" y="8892"/>
                    <a:pt x="10890" y="8431"/>
                    <a:pt x="10443" y="8305"/>
                  </a:cubicBezTo>
                  <a:lnTo>
                    <a:pt x="10443" y="6399"/>
                  </a:lnTo>
                  <a:cubicBezTo>
                    <a:pt x="10890" y="6273"/>
                    <a:pt x="11157" y="5812"/>
                    <a:pt x="11041" y="5362"/>
                  </a:cubicBezTo>
                  <a:lnTo>
                    <a:pt x="12691" y="4411"/>
                  </a:lnTo>
                  <a:cubicBezTo>
                    <a:pt x="12856" y="4569"/>
                    <a:pt x="13070" y="4650"/>
                    <a:pt x="13285" y="4650"/>
                  </a:cubicBezTo>
                  <a:cubicBezTo>
                    <a:pt x="13470" y="4650"/>
                    <a:pt x="13656" y="4590"/>
                    <a:pt x="13812" y="4468"/>
                  </a:cubicBezTo>
                  <a:cubicBezTo>
                    <a:pt x="14150" y="4205"/>
                    <a:pt x="14240" y="3734"/>
                    <a:pt x="14024" y="3366"/>
                  </a:cubicBezTo>
                  <a:cubicBezTo>
                    <a:pt x="13868" y="3094"/>
                    <a:pt x="13583" y="2938"/>
                    <a:pt x="13285" y="2938"/>
                  </a:cubicBezTo>
                  <a:cubicBezTo>
                    <a:pt x="13177" y="2938"/>
                    <a:pt x="13067" y="2959"/>
                    <a:pt x="12961" y="3002"/>
                  </a:cubicBezTo>
                  <a:cubicBezTo>
                    <a:pt x="12569" y="3164"/>
                    <a:pt x="12353" y="3593"/>
                    <a:pt x="12457" y="4004"/>
                  </a:cubicBezTo>
                  <a:lnTo>
                    <a:pt x="10807" y="4958"/>
                  </a:lnTo>
                  <a:cubicBezTo>
                    <a:pt x="10642" y="4794"/>
                    <a:pt x="10425" y="4712"/>
                    <a:pt x="10209" y="4712"/>
                  </a:cubicBezTo>
                  <a:cubicBezTo>
                    <a:pt x="9993" y="4712"/>
                    <a:pt x="9777" y="4794"/>
                    <a:pt x="9611" y="4958"/>
                  </a:cubicBezTo>
                  <a:lnTo>
                    <a:pt x="7961" y="4004"/>
                  </a:lnTo>
                  <a:cubicBezTo>
                    <a:pt x="8073" y="3553"/>
                    <a:pt x="7810" y="3096"/>
                    <a:pt x="7363" y="2970"/>
                  </a:cubicBezTo>
                  <a:lnTo>
                    <a:pt x="7363" y="236"/>
                  </a:lnTo>
                  <a:cubicBezTo>
                    <a:pt x="7363" y="79"/>
                    <a:pt x="7245" y="1"/>
                    <a:pt x="71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48"/>
          <p:cNvGrpSpPr/>
          <p:nvPr/>
        </p:nvGrpSpPr>
        <p:grpSpPr>
          <a:xfrm>
            <a:off x="7860895" y="2340554"/>
            <a:ext cx="388785" cy="377959"/>
            <a:chOff x="7860895" y="2340554"/>
            <a:chExt cx="388785" cy="377959"/>
          </a:xfrm>
        </p:grpSpPr>
        <p:sp>
          <p:nvSpPr>
            <p:cNvPr id="1781" name="Google Shape;1781;p48"/>
            <p:cNvSpPr/>
            <p:nvPr/>
          </p:nvSpPr>
          <p:spPr>
            <a:xfrm>
              <a:off x="7860895" y="2340554"/>
              <a:ext cx="388785" cy="377959"/>
            </a:xfrm>
            <a:custGeom>
              <a:avLst/>
              <a:gdLst/>
              <a:ahLst/>
              <a:cxnLst/>
              <a:rect l="l" t="t" r="r" b="b"/>
              <a:pathLst>
                <a:path w="15119" h="14698" extrusionOk="0">
                  <a:moveTo>
                    <a:pt x="12364" y="471"/>
                  </a:moveTo>
                  <a:cubicBezTo>
                    <a:pt x="12637" y="471"/>
                    <a:pt x="12911" y="524"/>
                    <a:pt x="13173" y="632"/>
                  </a:cubicBezTo>
                  <a:cubicBezTo>
                    <a:pt x="13962" y="960"/>
                    <a:pt x="14473" y="1728"/>
                    <a:pt x="14477" y="2581"/>
                  </a:cubicBezTo>
                  <a:cubicBezTo>
                    <a:pt x="14474" y="3748"/>
                    <a:pt x="13531" y="4691"/>
                    <a:pt x="12364" y="4692"/>
                  </a:cubicBezTo>
                  <a:lnTo>
                    <a:pt x="12364" y="4692"/>
                  </a:lnTo>
                  <a:cubicBezTo>
                    <a:pt x="11508" y="4691"/>
                    <a:pt x="10741" y="4180"/>
                    <a:pt x="10414" y="3392"/>
                  </a:cubicBezTo>
                  <a:cubicBezTo>
                    <a:pt x="10086" y="2603"/>
                    <a:pt x="10270" y="1695"/>
                    <a:pt x="10871" y="1090"/>
                  </a:cubicBezTo>
                  <a:cubicBezTo>
                    <a:pt x="11276" y="685"/>
                    <a:pt x="11815" y="471"/>
                    <a:pt x="12364" y="471"/>
                  </a:cubicBezTo>
                  <a:close/>
                  <a:moveTo>
                    <a:pt x="4301" y="4696"/>
                  </a:moveTo>
                  <a:lnTo>
                    <a:pt x="5943" y="7578"/>
                  </a:lnTo>
                  <a:cubicBezTo>
                    <a:pt x="5803" y="7650"/>
                    <a:pt x="5666" y="7725"/>
                    <a:pt x="5536" y="7812"/>
                  </a:cubicBezTo>
                  <a:lnTo>
                    <a:pt x="3894" y="4930"/>
                  </a:lnTo>
                  <a:cubicBezTo>
                    <a:pt x="4034" y="4865"/>
                    <a:pt x="4171" y="4786"/>
                    <a:pt x="4301" y="4696"/>
                  </a:cubicBezTo>
                  <a:close/>
                  <a:moveTo>
                    <a:pt x="10889" y="4696"/>
                  </a:moveTo>
                  <a:cubicBezTo>
                    <a:pt x="11019" y="4786"/>
                    <a:pt x="11152" y="4865"/>
                    <a:pt x="11296" y="4930"/>
                  </a:cubicBezTo>
                  <a:lnTo>
                    <a:pt x="9654" y="7812"/>
                  </a:lnTo>
                  <a:cubicBezTo>
                    <a:pt x="9524" y="7725"/>
                    <a:pt x="9387" y="7646"/>
                    <a:pt x="9247" y="7578"/>
                  </a:cubicBezTo>
                  <a:lnTo>
                    <a:pt x="10889" y="4696"/>
                  </a:lnTo>
                  <a:close/>
                  <a:moveTo>
                    <a:pt x="2829" y="0"/>
                  </a:moveTo>
                  <a:cubicBezTo>
                    <a:pt x="1636" y="0"/>
                    <a:pt x="506" y="835"/>
                    <a:pt x="280" y="2142"/>
                  </a:cubicBezTo>
                  <a:cubicBezTo>
                    <a:pt x="1" y="3763"/>
                    <a:pt x="1270" y="5166"/>
                    <a:pt x="2815" y="5166"/>
                  </a:cubicBezTo>
                  <a:cubicBezTo>
                    <a:pt x="3020" y="5166"/>
                    <a:pt x="3231" y="5141"/>
                    <a:pt x="3443" y="5088"/>
                  </a:cubicBezTo>
                  <a:lnTo>
                    <a:pt x="5158" y="8096"/>
                  </a:lnTo>
                  <a:cubicBezTo>
                    <a:pt x="3616" y="9415"/>
                    <a:pt x="3404" y="11724"/>
                    <a:pt x="4679" y="13302"/>
                  </a:cubicBezTo>
                  <a:cubicBezTo>
                    <a:pt x="5419" y="14219"/>
                    <a:pt x="6505" y="14698"/>
                    <a:pt x="7601" y="14698"/>
                  </a:cubicBezTo>
                  <a:cubicBezTo>
                    <a:pt x="8394" y="14698"/>
                    <a:pt x="9192" y="14448"/>
                    <a:pt x="9870" y="13932"/>
                  </a:cubicBezTo>
                  <a:cubicBezTo>
                    <a:pt x="10062" y="13778"/>
                    <a:pt x="9919" y="13512"/>
                    <a:pt x="9726" y="13512"/>
                  </a:cubicBezTo>
                  <a:cubicBezTo>
                    <a:pt x="9681" y="13512"/>
                    <a:pt x="9633" y="13527"/>
                    <a:pt x="9585" y="13561"/>
                  </a:cubicBezTo>
                  <a:cubicBezTo>
                    <a:pt x="9020" y="13994"/>
                    <a:pt x="8324" y="14231"/>
                    <a:pt x="7609" y="14231"/>
                  </a:cubicBezTo>
                  <a:cubicBezTo>
                    <a:pt x="7604" y="14231"/>
                    <a:pt x="7598" y="14231"/>
                    <a:pt x="7593" y="14231"/>
                  </a:cubicBezTo>
                  <a:cubicBezTo>
                    <a:pt x="6267" y="14231"/>
                    <a:pt x="5068" y="13431"/>
                    <a:pt x="4560" y="12203"/>
                  </a:cubicBezTo>
                  <a:cubicBezTo>
                    <a:pt x="4052" y="10978"/>
                    <a:pt x="4333" y="9566"/>
                    <a:pt x="5273" y="8626"/>
                  </a:cubicBezTo>
                  <a:cubicBezTo>
                    <a:pt x="5900" y="7997"/>
                    <a:pt x="6739" y="7663"/>
                    <a:pt x="7594" y="7663"/>
                  </a:cubicBezTo>
                  <a:cubicBezTo>
                    <a:pt x="8017" y="7663"/>
                    <a:pt x="8444" y="7745"/>
                    <a:pt x="8850" y="7913"/>
                  </a:cubicBezTo>
                  <a:cubicBezTo>
                    <a:pt x="10079" y="8421"/>
                    <a:pt x="10878" y="9620"/>
                    <a:pt x="10878" y="10946"/>
                  </a:cubicBezTo>
                  <a:cubicBezTo>
                    <a:pt x="10882" y="11666"/>
                    <a:pt x="10644" y="12369"/>
                    <a:pt x="10205" y="12938"/>
                  </a:cubicBezTo>
                  <a:cubicBezTo>
                    <a:pt x="10059" y="13120"/>
                    <a:pt x="10220" y="13325"/>
                    <a:pt x="10393" y="13325"/>
                  </a:cubicBezTo>
                  <a:cubicBezTo>
                    <a:pt x="10459" y="13325"/>
                    <a:pt x="10527" y="13295"/>
                    <a:pt x="10579" y="13222"/>
                  </a:cubicBezTo>
                  <a:cubicBezTo>
                    <a:pt x="11786" y="11641"/>
                    <a:pt x="11545" y="9386"/>
                    <a:pt x="10032" y="8096"/>
                  </a:cubicBezTo>
                  <a:lnTo>
                    <a:pt x="11747" y="5085"/>
                  </a:lnTo>
                  <a:cubicBezTo>
                    <a:pt x="11957" y="5137"/>
                    <a:pt x="12167" y="5162"/>
                    <a:pt x="12373" y="5162"/>
                  </a:cubicBezTo>
                  <a:cubicBezTo>
                    <a:pt x="13641" y="5162"/>
                    <a:pt x="14770" y="4218"/>
                    <a:pt x="14931" y="2895"/>
                  </a:cubicBezTo>
                  <a:cubicBezTo>
                    <a:pt x="15118" y="1355"/>
                    <a:pt x="13918" y="2"/>
                    <a:pt x="12369" y="2"/>
                  </a:cubicBezTo>
                  <a:cubicBezTo>
                    <a:pt x="12367" y="2"/>
                    <a:pt x="12365" y="2"/>
                    <a:pt x="12363" y="2"/>
                  </a:cubicBezTo>
                  <a:cubicBezTo>
                    <a:pt x="11325" y="2"/>
                    <a:pt x="10388" y="625"/>
                    <a:pt x="9985" y="1583"/>
                  </a:cubicBezTo>
                  <a:cubicBezTo>
                    <a:pt x="9582" y="2542"/>
                    <a:pt x="9794" y="3648"/>
                    <a:pt x="10525" y="4390"/>
                  </a:cubicBezTo>
                  <a:lnTo>
                    <a:pt x="8811" y="7398"/>
                  </a:lnTo>
                  <a:cubicBezTo>
                    <a:pt x="8416" y="7262"/>
                    <a:pt x="8006" y="7195"/>
                    <a:pt x="7595" y="7195"/>
                  </a:cubicBezTo>
                  <a:cubicBezTo>
                    <a:pt x="7184" y="7195"/>
                    <a:pt x="6774" y="7262"/>
                    <a:pt x="6379" y="7398"/>
                  </a:cubicBezTo>
                  <a:lnTo>
                    <a:pt x="4664" y="4390"/>
                  </a:lnTo>
                  <a:cubicBezTo>
                    <a:pt x="5518" y="3521"/>
                    <a:pt x="5648" y="2174"/>
                    <a:pt x="4978" y="1158"/>
                  </a:cubicBezTo>
                  <a:cubicBezTo>
                    <a:pt x="4927" y="1082"/>
                    <a:pt x="4858" y="1051"/>
                    <a:pt x="4789" y="1051"/>
                  </a:cubicBezTo>
                  <a:cubicBezTo>
                    <a:pt x="4623" y="1051"/>
                    <a:pt x="4463" y="1234"/>
                    <a:pt x="4585" y="1418"/>
                  </a:cubicBezTo>
                  <a:cubicBezTo>
                    <a:pt x="5183" y="2322"/>
                    <a:pt x="4999" y="3532"/>
                    <a:pt x="4160" y="4217"/>
                  </a:cubicBezTo>
                  <a:cubicBezTo>
                    <a:pt x="3770" y="4535"/>
                    <a:pt x="3298" y="4692"/>
                    <a:pt x="2827" y="4692"/>
                  </a:cubicBezTo>
                  <a:cubicBezTo>
                    <a:pt x="2284" y="4692"/>
                    <a:pt x="1743" y="4483"/>
                    <a:pt x="1332" y="4073"/>
                  </a:cubicBezTo>
                  <a:cubicBezTo>
                    <a:pt x="565" y="3309"/>
                    <a:pt x="504" y="2088"/>
                    <a:pt x="1188" y="1248"/>
                  </a:cubicBezTo>
                  <a:cubicBezTo>
                    <a:pt x="1603" y="740"/>
                    <a:pt x="2211" y="470"/>
                    <a:pt x="2827" y="470"/>
                  </a:cubicBezTo>
                  <a:cubicBezTo>
                    <a:pt x="3227" y="470"/>
                    <a:pt x="3631" y="584"/>
                    <a:pt x="3987" y="820"/>
                  </a:cubicBezTo>
                  <a:cubicBezTo>
                    <a:pt x="4033" y="850"/>
                    <a:pt x="4079" y="863"/>
                    <a:pt x="4122" y="863"/>
                  </a:cubicBezTo>
                  <a:cubicBezTo>
                    <a:pt x="4325" y="863"/>
                    <a:pt x="4463" y="573"/>
                    <a:pt x="4247" y="431"/>
                  </a:cubicBezTo>
                  <a:cubicBezTo>
                    <a:pt x="3801" y="136"/>
                    <a:pt x="331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8"/>
            <p:cNvSpPr/>
            <p:nvPr/>
          </p:nvSpPr>
          <p:spPr>
            <a:xfrm>
              <a:off x="8025574" y="2664717"/>
              <a:ext cx="12163" cy="12060"/>
            </a:xfrm>
            <a:custGeom>
              <a:avLst/>
              <a:gdLst/>
              <a:ahLst/>
              <a:cxnLst/>
              <a:rect l="l" t="t" r="r" b="b"/>
              <a:pathLst>
                <a:path w="473" h="469" extrusionOk="0">
                  <a:moveTo>
                    <a:pt x="238" y="0"/>
                  </a:moveTo>
                  <a:cubicBezTo>
                    <a:pt x="108" y="0"/>
                    <a:pt x="0" y="105"/>
                    <a:pt x="0" y="235"/>
                  </a:cubicBezTo>
                  <a:cubicBezTo>
                    <a:pt x="0" y="364"/>
                    <a:pt x="108" y="469"/>
                    <a:pt x="238" y="469"/>
                  </a:cubicBezTo>
                  <a:cubicBezTo>
                    <a:pt x="364" y="469"/>
                    <a:pt x="472" y="364"/>
                    <a:pt x="472" y="235"/>
                  </a:cubicBezTo>
                  <a:cubicBezTo>
                    <a:pt x="472" y="105"/>
                    <a:pt x="364" y="0"/>
                    <a:pt x="2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8"/>
            <p:cNvSpPr/>
            <p:nvPr/>
          </p:nvSpPr>
          <p:spPr>
            <a:xfrm>
              <a:off x="8001479" y="2640622"/>
              <a:ext cx="12060" cy="12086"/>
            </a:xfrm>
            <a:custGeom>
              <a:avLst/>
              <a:gdLst/>
              <a:ahLst/>
              <a:cxnLst/>
              <a:rect l="l" t="t" r="r" b="b"/>
              <a:pathLst>
                <a:path w="469" h="470" extrusionOk="0">
                  <a:moveTo>
                    <a:pt x="235" y="1"/>
                  </a:moveTo>
                  <a:cubicBezTo>
                    <a:pt x="105" y="1"/>
                    <a:pt x="1" y="105"/>
                    <a:pt x="1" y="235"/>
                  </a:cubicBezTo>
                  <a:cubicBezTo>
                    <a:pt x="1" y="365"/>
                    <a:pt x="105" y="469"/>
                    <a:pt x="235" y="469"/>
                  </a:cubicBezTo>
                  <a:cubicBezTo>
                    <a:pt x="365" y="469"/>
                    <a:pt x="469" y="365"/>
                    <a:pt x="469" y="235"/>
                  </a:cubicBezTo>
                  <a:cubicBezTo>
                    <a:pt x="469" y="105"/>
                    <a:pt x="365"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48"/>
          <p:cNvGrpSpPr/>
          <p:nvPr/>
        </p:nvGrpSpPr>
        <p:grpSpPr>
          <a:xfrm>
            <a:off x="5330771" y="2399313"/>
            <a:ext cx="382485" cy="262139"/>
            <a:chOff x="5330771" y="2399313"/>
            <a:chExt cx="382485" cy="262139"/>
          </a:xfrm>
        </p:grpSpPr>
        <p:sp>
          <p:nvSpPr>
            <p:cNvPr id="1785" name="Google Shape;1785;p48"/>
            <p:cNvSpPr/>
            <p:nvPr/>
          </p:nvSpPr>
          <p:spPr>
            <a:xfrm>
              <a:off x="5459140" y="2462649"/>
              <a:ext cx="122686" cy="127418"/>
            </a:xfrm>
            <a:custGeom>
              <a:avLst/>
              <a:gdLst/>
              <a:ahLst/>
              <a:cxnLst/>
              <a:rect l="l" t="t" r="r" b="b"/>
              <a:pathLst>
                <a:path w="4771" h="4955" extrusionOk="0">
                  <a:moveTo>
                    <a:pt x="3178" y="1180"/>
                  </a:moveTo>
                  <a:cubicBezTo>
                    <a:pt x="3845" y="1183"/>
                    <a:pt x="4295" y="1857"/>
                    <a:pt x="4043" y="2473"/>
                  </a:cubicBezTo>
                  <a:lnTo>
                    <a:pt x="3323" y="4206"/>
                  </a:lnTo>
                  <a:cubicBezTo>
                    <a:pt x="3249" y="4385"/>
                    <a:pt x="3079" y="4484"/>
                    <a:pt x="2905" y="4484"/>
                  </a:cubicBezTo>
                  <a:cubicBezTo>
                    <a:pt x="2797" y="4484"/>
                    <a:pt x="2687" y="4446"/>
                    <a:pt x="2598" y="4364"/>
                  </a:cubicBezTo>
                  <a:cubicBezTo>
                    <a:pt x="2553" y="4323"/>
                    <a:pt x="2496" y="4302"/>
                    <a:pt x="2438" y="4302"/>
                  </a:cubicBezTo>
                  <a:cubicBezTo>
                    <a:pt x="2381" y="4302"/>
                    <a:pt x="2323" y="4323"/>
                    <a:pt x="2278" y="4364"/>
                  </a:cubicBezTo>
                  <a:cubicBezTo>
                    <a:pt x="2189" y="4447"/>
                    <a:pt x="2080" y="4486"/>
                    <a:pt x="1971" y="4486"/>
                  </a:cubicBezTo>
                  <a:cubicBezTo>
                    <a:pt x="1798" y="4486"/>
                    <a:pt x="1627" y="4386"/>
                    <a:pt x="1554" y="4206"/>
                  </a:cubicBezTo>
                  <a:lnTo>
                    <a:pt x="833" y="2473"/>
                  </a:lnTo>
                  <a:cubicBezTo>
                    <a:pt x="671" y="2077"/>
                    <a:pt x="797" y="1619"/>
                    <a:pt x="1140" y="1367"/>
                  </a:cubicBezTo>
                  <a:cubicBezTo>
                    <a:pt x="1307" y="1244"/>
                    <a:pt x="1503" y="1182"/>
                    <a:pt x="1699" y="1182"/>
                  </a:cubicBezTo>
                  <a:cubicBezTo>
                    <a:pt x="1908" y="1182"/>
                    <a:pt x="2117" y="1253"/>
                    <a:pt x="2289" y="1392"/>
                  </a:cubicBezTo>
                  <a:cubicBezTo>
                    <a:pt x="2299" y="1400"/>
                    <a:pt x="2310" y="1407"/>
                    <a:pt x="2321" y="1414"/>
                  </a:cubicBezTo>
                  <a:lnTo>
                    <a:pt x="2325" y="1414"/>
                  </a:lnTo>
                  <a:cubicBezTo>
                    <a:pt x="2335" y="1421"/>
                    <a:pt x="2346" y="1425"/>
                    <a:pt x="2357" y="1428"/>
                  </a:cubicBezTo>
                  <a:lnTo>
                    <a:pt x="2364" y="1428"/>
                  </a:lnTo>
                  <a:cubicBezTo>
                    <a:pt x="2375" y="1432"/>
                    <a:pt x="2386" y="1436"/>
                    <a:pt x="2397" y="1439"/>
                  </a:cubicBezTo>
                  <a:lnTo>
                    <a:pt x="2404" y="1439"/>
                  </a:lnTo>
                  <a:cubicBezTo>
                    <a:pt x="2415" y="1441"/>
                    <a:pt x="2426" y="1442"/>
                    <a:pt x="2438" y="1442"/>
                  </a:cubicBezTo>
                  <a:cubicBezTo>
                    <a:pt x="2450" y="1442"/>
                    <a:pt x="2462" y="1441"/>
                    <a:pt x="2472" y="1439"/>
                  </a:cubicBezTo>
                  <a:lnTo>
                    <a:pt x="2480" y="1439"/>
                  </a:lnTo>
                  <a:cubicBezTo>
                    <a:pt x="2490" y="1436"/>
                    <a:pt x="2501" y="1432"/>
                    <a:pt x="2512" y="1428"/>
                  </a:cubicBezTo>
                  <a:lnTo>
                    <a:pt x="2519" y="1428"/>
                  </a:lnTo>
                  <a:cubicBezTo>
                    <a:pt x="2530" y="1425"/>
                    <a:pt x="2541" y="1421"/>
                    <a:pt x="2552" y="1414"/>
                  </a:cubicBezTo>
                  <a:lnTo>
                    <a:pt x="2555" y="1414"/>
                  </a:lnTo>
                  <a:cubicBezTo>
                    <a:pt x="2566" y="1407"/>
                    <a:pt x="2577" y="1400"/>
                    <a:pt x="2588" y="1392"/>
                  </a:cubicBezTo>
                  <a:cubicBezTo>
                    <a:pt x="2753" y="1255"/>
                    <a:pt x="2962" y="1183"/>
                    <a:pt x="3178" y="1180"/>
                  </a:cubicBezTo>
                  <a:close/>
                  <a:moveTo>
                    <a:pt x="2438" y="0"/>
                  </a:moveTo>
                  <a:cubicBezTo>
                    <a:pt x="2320" y="0"/>
                    <a:pt x="2202" y="77"/>
                    <a:pt x="2202" y="232"/>
                  </a:cubicBezTo>
                  <a:lnTo>
                    <a:pt x="2202" y="805"/>
                  </a:lnTo>
                  <a:cubicBezTo>
                    <a:pt x="2029" y="738"/>
                    <a:pt x="1857" y="708"/>
                    <a:pt x="1690" y="708"/>
                  </a:cubicBezTo>
                  <a:cubicBezTo>
                    <a:pt x="751" y="708"/>
                    <a:pt x="0" y="1683"/>
                    <a:pt x="401" y="2653"/>
                  </a:cubicBezTo>
                  <a:lnTo>
                    <a:pt x="1122" y="4386"/>
                  </a:lnTo>
                  <a:cubicBezTo>
                    <a:pt x="1619" y="4483"/>
                    <a:pt x="2098" y="4652"/>
                    <a:pt x="2552" y="4883"/>
                  </a:cubicBezTo>
                  <a:cubicBezTo>
                    <a:pt x="2668" y="4932"/>
                    <a:pt x="2788" y="4955"/>
                    <a:pt x="2906" y="4955"/>
                  </a:cubicBezTo>
                  <a:cubicBezTo>
                    <a:pt x="3269" y="4955"/>
                    <a:pt x="3612" y="4739"/>
                    <a:pt x="3758" y="4386"/>
                  </a:cubicBezTo>
                  <a:lnTo>
                    <a:pt x="4475" y="2653"/>
                  </a:lnTo>
                  <a:cubicBezTo>
                    <a:pt x="4771" y="1936"/>
                    <a:pt x="4432" y="1115"/>
                    <a:pt x="3715" y="820"/>
                  </a:cubicBezTo>
                  <a:cubicBezTo>
                    <a:pt x="3545" y="747"/>
                    <a:pt x="3364" y="711"/>
                    <a:pt x="3182" y="711"/>
                  </a:cubicBezTo>
                  <a:cubicBezTo>
                    <a:pt x="3010" y="711"/>
                    <a:pt x="2837" y="744"/>
                    <a:pt x="2674" y="809"/>
                  </a:cubicBezTo>
                  <a:lnTo>
                    <a:pt x="2674" y="232"/>
                  </a:lnTo>
                  <a:cubicBezTo>
                    <a:pt x="2674" y="77"/>
                    <a:pt x="2556" y="0"/>
                    <a:pt x="24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8"/>
            <p:cNvSpPr/>
            <p:nvPr/>
          </p:nvSpPr>
          <p:spPr>
            <a:xfrm>
              <a:off x="5535308" y="2511585"/>
              <a:ext cx="12060" cy="12163"/>
            </a:xfrm>
            <a:custGeom>
              <a:avLst/>
              <a:gdLst/>
              <a:ahLst/>
              <a:cxnLst/>
              <a:rect l="l" t="t" r="r" b="b"/>
              <a:pathLst>
                <a:path w="469" h="473" extrusionOk="0">
                  <a:moveTo>
                    <a:pt x="234" y="1"/>
                  </a:moveTo>
                  <a:cubicBezTo>
                    <a:pt x="105" y="1"/>
                    <a:pt x="0" y="105"/>
                    <a:pt x="0" y="235"/>
                  </a:cubicBezTo>
                  <a:cubicBezTo>
                    <a:pt x="0" y="365"/>
                    <a:pt x="105" y="473"/>
                    <a:pt x="234" y="473"/>
                  </a:cubicBezTo>
                  <a:cubicBezTo>
                    <a:pt x="364" y="473"/>
                    <a:pt x="469" y="365"/>
                    <a:pt x="469" y="235"/>
                  </a:cubicBezTo>
                  <a:cubicBezTo>
                    <a:pt x="469" y="105"/>
                    <a:pt x="364" y="1"/>
                    <a:pt x="2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8"/>
            <p:cNvSpPr/>
            <p:nvPr/>
          </p:nvSpPr>
          <p:spPr>
            <a:xfrm>
              <a:off x="5332519" y="2431482"/>
              <a:ext cx="378731" cy="197825"/>
            </a:xfrm>
            <a:custGeom>
              <a:avLst/>
              <a:gdLst/>
              <a:ahLst/>
              <a:cxnLst/>
              <a:rect l="l" t="t" r="r" b="b"/>
              <a:pathLst>
                <a:path w="14728" h="7693" extrusionOk="0">
                  <a:moveTo>
                    <a:pt x="3967" y="1138"/>
                  </a:moveTo>
                  <a:lnTo>
                    <a:pt x="3967" y="1138"/>
                  </a:lnTo>
                  <a:cubicBezTo>
                    <a:pt x="2706" y="2723"/>
                    <a:pt x="2706" y="4967"/>
                    <a:pt x="3967" y="6552"/>
                  </a:cubicBezTo>
                  <a:cubicBezTo>
                    <a:pt x="2562" y="5972"/>
                    <a:pt x="1355" y="5039"/>
                    <a:pt x="530" y="3847"/>
                  </a:cubicBezTo>
                  <a:cubicBezTo>
                    <a:pt x="1355" y="2651"/>
                    <a:pt x="2562" y="1718"/>
                    <a:pt x="3967" y="1138"/>
                  </a:cubicBezTo>
                  <a:close/>
                  <a:moveTo>
                    <a:pt x="10757" y="1138"/>
                  </a:moveTo>
                  <a:lnTo>
                    <a:pt x="10757" y="1138"/>
                  </a:lnTo>
                  <a:cubicBezTo>
                    <a:pt x="12162" y="1718"/>
                    <a:pt x="13369" y="2651"/>
                    <a:pt x="14194" y="3844"/>
                  </a:cubicBezTo>
                  <a:cubicBezTo>
                    <a:pt x="13369" y="5039"/>
                    <a:pt x="12162" y="5972"/>
                    <a:pt x="10757" y="6552"/>
                  </a:cubicBezTo>
                  <a:cubicBezTo>
                    <a:pt x="12018" y="4967"/>
                    <a:pt x="12018" y="2723"/>
                    <a:pt x="10757" y="1138"/>
                  </a:cubicBezTo>
                  <a:close/>
                  <a:moveTo>
                    <a:pt x="7363" y="470"/>
                  </a:moveTo>
                  <a:cubicBezTo>
                    <a:pt x="8164" y="470"/>
                    <a:pt x="8963" y="576"/>
                    <a:pt x="9741" y="789"/>
                  </a:cubicBezTo>
                  <a:cubicBezTo>
                    <a:pt x="11734" y="2341"/>
                    <a:pt x="11734" y="5349"/>
                    <a:pt x="9741" y="6902"/>
                  </a:cubicBezTo>
                  <a:cubicBezTo>
                    <a:pt x="8963" y="7114"/>
                    <a:pt x="8164" y="7221"/>
                    <a:pt x="7363" y="7221"/>
                  </a:cubicBezTo>
                  <a:cubicBezTo>
                    <a:pt x="6563" y="7221"/>
                    <a:pt x="5763" y="7114"/>
                    <a:pt x="4983" y="6902"/>
                  </a:cubicBezTo>
                  <a:cubicBezTo>
                    <a:pt x="2991" y="5349"/>
                    <a:pt x="2991" y="2341"/>
                    <a:pt x="4983" y="789"/>
                  </a:cubicBezTo>
                  <a:cubicBezTo>
                    <a:pt x="5763" y="576"/>
                    <a:pt x="6563" y="470"/>
                    <a:pt x="7363" y="470"/>
                  </a:cubicBezTo>
                  <a:close/>
                  <a:moveTo>
                    <a:pt x="7363" y="1"/>
                  </a:moveTo>
                  <a:cubicBezTo>
                    <a:pt x="6515" y="1"/>
                    <a:pt x="5667" y="113"/>
                    <a:pt x="4842" y="338"/>
                  </a:cubicBezTo>
                  <a:cubicBezTo>
                    <a:pt x="4828" y="342"/>
                    <a:pt x="4814" y="346"/>
                    <a:pt x="4803" y="349"/>
                  </a:cubicBezTo>
                  <a:cubicBezTo>
                    <a:pt x="4208" y="515"/>
                    <a:pt x="3636" y="738"/>
                    <a:pt x="3092" y="1023"/>
                  </a:cubicBezTo>
                  <a:cubicBezTo>
                    <a:pt x="1834" y="1671"/>
                    <a:pt x="783" y="2604"/>
                    <a:pt x="51" y="3714"/>
                  </a:cubicBezTo>
                  <a:cubicBezTo>
                    <a:pt x="1" y="3793"/>
                    <a:pt x="1" y="3894"/>
                    <a:pt x="51" y="3973"/>
                  </a:cubicBezTo>
                  <a:cubicBezTo>
                    <a:pt x="783" y="5086"/>
                    <a:pt x="1834" y="6016"/>
                    <a:pt x="3092" y="6668"/>
                  </a:cubicBezTo>
                  <a:cubicBezTo>
                    <a:pt x="3639" y="6952"/>
                    <a:pt x="4212" y="7176"/>
                    <a:pt x="4806" y="7341"/>
                  </a:cubicBezTo>
                  <a:cubicBezTo>
                    <a:pt x="4817" y="7345"/>
                    <a:pt x="4828" y="7349"/>
                    <a:pt x="4839" y="7352"/>
                  </a:cubicBezTo>
                  <a:cubicBezTo>
                    <a:pt x="5665" y="7579"/>
                    <a:pt x="6515" y="7693"/>
                    <a:pt x="7364" y="7693"/>
                  </a:cubicBezTo>
                  <a:cubicBezTo>
                    <a:pt x="8213" y="7693"/>
                    <a:pt x="9062" y="7579"/>
                    <a:pt x="9889" y="7352"/>
                  </a:cubicBezTo>
                  <a:cubicBezTo>
                    <a:pt x="9900" y="7349"/>
                    <a:pt x="9911" y="7345"/>
                    <a:pt x="9922" y="7341"/>
                  </a:cubicBezTo>
                  <a:cubicBezTo>
                    <a:pt x="10516" y="7176"/>
                    <a:pt x="11089" y="6952"/>
                    <a:pt x="11636" y="6668"/>
                  </a:cubicBezTo>
                  <a:cubicBezTo>
                    <a:pt x="12894" y="6016"/>
                    <a:pt x="13945" y="5086"/>
                    <a:pt x="14677" y="3973"/>
                  </a:cubicBezTo>
                  <a:cubicBezTo>
                    <a:pt x="14727" y="3894"/>
                    <a:pt x="14727" y="3793"/>
                    <a:pt x="14677" y="3714"/>
                  </a:cubicBezTo>
                  <a:cubicBezTo>
                    <a:pt x="13945" y="2604"/>
                    <a:pt x="12894" y="1671"/>
                    <a:pt x="11636" y="1023"/>
                  </a:cubicBezTo>
                  <a:cubicBezTo>
                    <a:pt x="11089" y="742"/>
                    <a:pt x="10516" y="515"/>
                    <a:pt x="9925" y="349"/>
                  </a:cubicBezTo>
                  <a:cubicBezTo>
                    <a:pt x="9911" y="346"/>
                    <a:pt x="9896" y="342"/>
                    <a:pt x="9886" y="338"/>
                  </a:cubicBezTo>
                  <a:cubicBezTo>
                    <a:pt x="9059" y="113"/>
                    <a:pt x="8210" y="1"/>
                    <a:pt x="73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8"/>
            <p:cNvSpPr/>
            <p:nvPr/>
          </p:nvSpPr>
          <p:spPr>
            <a:xfrm>
              <a:off x="5391201" y="2620050"/>
              <a:ext cx="259644" cy="41401"/>
            </a:xfrm>
            <a:custGeom>
              <a:avLst/>
              <a:gdLst/>
              <a:ahLst/>
              <a:cxnLst/>
              <a:rect l="l" t="t" r="r" b="b"/>
              <a:pathLst>
                <a:path w="10097" h="1610" extrusionOk="0">
                  <a:moveTo>
                    <a:pt x="9826" y="1"/>
                  </a:moveTo>
                  <a:cubicBezTo>
                    <a:pt x="9788" y="1"/>
                    <a:pt x="9750" y="10"/>
                    <a:pt x="9715" y="30"/>
                  </a:cubicBezTo>
                  <a:cubicBezTo>
                    <a:pt x="8257" y="770"/>
                    <a:pt x="6669" y="1140"/>
                    <a:pt x="5081" y="1140"/>
                  </a:cubicBezTo>
                  <a:cubicBezTo>
                    <a:pt x="3492" y="1140"/>
                    <a:pt x="1905" y="770"/>
                    <a:pt x="449" y="30"/>
                  </a:cubicBezTo>
                  <a:cubicBezTo>
                    <a:pt x="411" y="12"/>
                    <a:pt x="374" y="3"/>
                    <a:pt x="339" y="3"/>
                  </a:cubicBezTo>
                  <a:cubicBezTo>
                    <a:pt x="123" y="3"/>
                    <a:pt x="0" y="321"/>
                    <a:pt x="233" y="448"/>
                  </a:cubicBezTo>
                  <a:cubicBezTo>
                    <a:pt x="1755" y="1222"/>
                    <a:pt x="3418" y="1610"/>
                    <a:pt x="5081" y="1610"/>
                  </a:cubicBezTo>
                  <a:cubicBezTo>
                    <a:pt x="6744" y="1610"/>
                    <a:pt x="8407" y="1222"/>
                    <a:pt x="9931" y="448"/>
                  </a:cubicBezTo>
                  <a:cubicBezTo>
                    <a:pt x="10050" y="390"/>
                    <a:pt x="10096" y="246"/>
                    <a:pt x="10035" y="127"/>
                  </a:cubicBezTo>
                  <a:cubicBezTo>
                    <a:pt x="9993" y="48"/>
                    <a:pt x="9911" y="1"/>
                    <a:pt x="98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8"/>
            <p:cNvSpPr/>
            <p:nvPr/>
          </p:nvSpPr>
          <p:spPr>
            <a:xfrm>
              <a:off x="5330771" y="2399313"/>
              <a:ext cx="301817" cy="86171"/>
            </a:xfrm>
            <a:custGeom>
              <a:avLst/>
              <a:gdLst/>
              <a:ahLst/>
              <a:cxnLst/>
              <a:rect l="l" t="t" r="r" b="b"/>
              <a:pathLst>
                <a:path w="11737" h="3351" extrusionOk="0">
                  <a:moveTo>
                    <a:pt x="7406" y="1"/>
                  </a:moveTo>
                  <a:cubicBezTo>
                    <a:pt x="5728" y="1"/>
                    <a:pt x="4075" y="397"/>
                    <a:pt x="2583" y="1164"/>
                  </a:cubicBezTo>
                  <a:cubicBezTo>
                    <a:pt x="1679" y="1626"/>
                    <a:pt x="858" y="2231"/>
                    <a:pt x="148" y="2951"/>
                  </a:cubicBezTo>
                  <a:cubicBezTo>
                    <a:pt x="0" y="3102"/>
                    <a:pt x="108" y="3351"/>
                    <a:pt x="314" y="3351"/>
                  </a:cubicBezTo>
                  <a:cubicBezTo>
                    <a:pt x="379" y="3351"/>
                    <a:pt x="440" y="3326"/>
                    <a:pt x="483" y="3283"/>
                  </a:cubicBezTo>
                  <a:cubicBezTo>
                    <a:pt x="1160" y="2595"/>
                    <a:pt x="1938" y="2022"/>
                    <a:pt x="2796" y="1579"/>
                  </a:cubicBezTo>
                  <a:cubicBezTo>
                    <a:pt x="4223" y="847"/>
                    <a:pt x="5803" y="469"/>
                    <a:pt x="7406" y="469"/>
                  </a:cubicBezTo>
                  <a:cubicBezTo>
                    <a:pt x="7413" y="469"/>
                    <a:pt x="7421" y="469"/>
                    <a:pt x="7428" y="469"/>
                  </a:cubicBezTo>
                  <a:cubicBezTo>
                    <a:pt x="8783" y="469"/>
                    <a:pt x="10119" y="736"/>
                    <a:pt x="11366" y="1254"/>
                  </a:cubicBezTo>
                  <a:cubicBezTo>
                    <a:pt x="11398" y="1270"/>
                    <a:pt x="11432" y="1277"/>
                    <a:pt x="11466" y="1277"/>
                  </a:cubicBezTo>
                  <a:cubicBezTo>
                    <a:pt x="11558" y="1277"/>
                    <a:pt x="11646" y="1222"/>
                    <a:pt x="11683" y="1132"/>
                  </a:cubicBezTo>
                  <a:cubicBezTo>
                    <a:pt x="11737" y="1010"/>
                    <a:pt x="11672" y="865"/>
                    <a:pt x="11546" y="822"/>
                  </a:cubicBezTo>
                  <a:cubicBezTo>
                    <a:pt x="10242" y="278"/>
                    <a:pt x="8840" y="1"/>
                    <a:pt x="7428" y="1"/>
                  </a:cubicBezTo>
                  <a:cubicBezTo>
                    <a:pt x="7421" y="1"/>
                    <a:pt x="7413" y="1"/>
                    <a:pt x="74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8"/>
            <p:cNvSpPr/>
            <p:nvPr/>
          </p:nvSpPr>
          <p:spPr>
            <a:xfrm>
              <a:off x="5638348" y="2430274"/>
              <a:ext cx="74908" cy="55210"/>
            </a:xfrm>
            <a:custGeom>
              <a:avLst/>
              <a:gdLst/>
              <a:ahLst/>
              <a:cxnLst/>
              <a:rect l="l" t="t" r="r" b="b"/>
              <a:pathLst>
                <a:path w="2913" h="2147" extrusionOk="0">
                  <a:moveTo>
                    <a:pt x="338" y="1"/>
                  </a:moveTo>
                  <a:cubicBezTo>
                    <a:pt x="125" y="1"/>
                    <a:pt x="0" y="318"/>
                    <a:pt x="233" y="447"/>
                  </a:cubicBezTo>
                  <a:cubicBezTo>
                    <a:pt x="1040" y="875"/>
                    <a:pt x="1775" y="1427"/>
                    <a:pt x="2416" y="2079"/>
                  </a:cubicBezTo>
                  <a:cubicBezTo>
                    <a:pt x="2467" y="2127"/>
                    <a:pt x="2523" y="2147"/>
                    <a:pt x="2576" y="2147"/>
                  </a:cubicBezTo>
                  <a:cubicBezTo>
                    <a:pt x="2757" y="2147"/>
                    <a:pt x="2912" y="1919"/>
                    <a:pt x="2751" y="1747"/>
                  </a:cubicBezTo>
                  <a:cubicBezTo>
                    <a:pt x="2078" y="1063"/>
                    <a:pt x="1303" y="486"/>
                    <a:pt x="457" y="32"/>
                  </a:cubicBezTo>
                  <a:cubicBezTo>
                    <a:pt x="415" y="11"/>
                    <a:pt x="376" y="1"/>
                    <a:pt x="3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1" name="Google Shape;1791;p48"/>
          <p:cNvGrpSpPr/>
          <p:nvPr/>
        </p:nvGrpSpPr>
        <p:grpSpPr>
          <a:xfrm>
            <a:off x="7214369" y="2340014"/>
            <a:ext cx="416506" cy="379168"/>
            <a:chOff x="7214369" y="2340014"/>
            <a:chExt cx="416506" cy="379168"/>
          </a:xfrm>
        </p:grpSpPr>
        <p:sp>
          <p:nvSpPr>
            <p:cNvPr id="1792" name="Google Shape;1792;p48"/>
            <p:cNvSpPr/>
            <p:nvPr/>
          </p:nvSpPr>
          <p:spPr>
            <a:xfrm>
              <a:off x="7214369" y="2340014"/>
              <a:ext cx="416506" cy="379168"/>
            </a:xfrm>
            <a:custGeom>
              <a:avLst/>
              <a:gdLst/>
              <a:ahLst/>
              <a:cxnLst/>
              <a:rect l="l" t="t" r="r" b="b"/>
              <a:pathLst>
                <a:path w="16197" h="14745" extrusionOk="0">
                  <a:moveTo>
                    <a:pt x="8099" y="491"/>
                  </a:moveTo>
                  <a:cubicBezTo>
                    <a:pt x="11892" y="491"/>
                    <a:pt x="14979" y="3582"/>
                    <a:pt x="14979" y="7372"/>
                  </a:cubicBezTo>
                  <a:cubicBezTo>
                    <a:pt x="14979" y="11165"/>
                    <a:pt x="11892" y="14252"/>
                    <a:pt x="8099" y="14252"/>
                  </a:cubicBezTo>
                  <a:cubicBezTo>
                    <a:pt x="4302" y="14252"/>
                    <a:pt x="1215" y="11165"/>
                    <a:pt x="1215" y="7372"/>
                  </a:cubicBezTo>
                  <a:cubicBezTo>
                    <a:pt x="1215" y="3578"/>
                    <a:pt x="4302" y="491"/>
                    <a:pt x="8099" y="491"/>
                  </a:cubicBezTo>
                  <a:close/>
                  <a:moveTo>
                    <a:pt x="8074" y="0"/>
                  </a:moveTo>
                  <a:cubicBezTo>
                    <a:pt x="6194" y="0"/>
                    <a:pt x="4314" y="717"/>
                    <a:pt x="2879" y="2152"/>
                  </a:cubicBezTo>
                  <a:cubicBezTo>
                    <a:pt x="1" y="5034"/>
                    <a:pt x="8" y="9702"/>
                    <a:pt x="2901" y="12570"/>
                  </a:cubicBezTo>
                  <a:cubicBezTo>
                    <a:pt x="4338" y="14020"/>
                    <a:pt x="6228" y="14745"/>
                    <a:pt x="8118" y="14745"/>
                  </a:cubicBezTo>
                  <a:cubicBezTo>
                    <a:pt x="9999" y="14745"/>
                    <a:pt x="11881" y="14027"/>
                    <a:pt x="13319" y="12591"/>
                  </a:cubicBezTo>
                  <a:cubicBezTo>
                    <a:pt x="16197" y="9713"/>
                    <a:pt x="16186" y="5041"/>
                    <a:pt x="13293" y="2177"/>
                  </a:cubicBezTo>
                  <a:cubicBezTo>
                    <a:pt x="11857" y="726"/>
                    <a:pt x="9966" y="0"/>
                    <a:pt x="80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8"/>
            <p:cNvSpPr/>
            <p:nvPr/>
          </p:nvSpPr>
          <p:spPr>
            <a:xfrm>
              <a:off x="7345541" y="2553731"/>
              <a:ext cx="12086" cy="12086"/>
            </a:xfrm>
            <a:custGeom>
              <a:avLst/>
              <a:gdLst/>
              <a:ahLst/>
              <a:cxnLst/>
              <a:rect l="l" t="t" r="r" b="b"/>
              <a:pathLst>
                <a:path w="470" h="470" extrusionOk="0">
                  <a:moveTo>
                    <a:pt x="235" y="1"/>
                  </a:moveTo>
                  <a:cubicBezTo>
                    <a:pt x="105" y="1"/>
                    <a:pt x="1" y="105"/>
                    <a:pt x="1" y="235"/>
                  </a:cubicBezTo>
                  <a:cubicBezTo>
                    <a:pt x="1" y="365"/>
                    <a:pt x="105" y="469"/>
                    <a:pt x="235" y="469"/>
                  </a:cubicBezTo>
                  <a:cubicBezTo>
                    <a:pt x="365" y="469"/>
                    <a:pt x="469" y="365"/>
                    <a:pt x="469" y="235"/>
                  </a:cubicBezTo>
                  <a:cubicBezTo>
                    <a:pt x="469" y="105"/>
                    <a:pt x="365"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8"/>
            <p:cNvSpPr/>
            <p:nvPr/>
          </p:nvSpPr>
          <p:spPr>
            <a:xfrm>
              <a:off x="7426415" y="2470826"/>
              <a:ext cx="12060" cy="12086"/>
            </a:xfrm>
            <a:custGeom>
              <a:avLst/>
              <a:gdLst/>
              <a:ahLst/>
              <a:cxnLst/>
              <a:rect l="l" t="t" r="r" b="b"/>
              <a:pathLst>
                <a:path w="469" h="470" extrusionOk="0">
                  <a:moveTo>
                    <a:pt x="235" y="1"/>
                  </a:moveTo>
                  <a:cubicBezTo>
                    <a:pt x="105" y="1"/>
                    <a:pt x="1" y="105"/>
                    <a:pt x="1" y="235"/>
                  </a:cubicBezTo>
                  <a:cubicBezTo>
                    <a:pt x="1" y="365"/>
                    <a:pt x="105" y="469"/>
                    <a:pt x="235" y="469"/>
                  </a:cubicBezTo>
                  <a:cubicBezTo>
                    <a:pt x="364" y="469"/>
                    <a:pt x="469" y="365"/>
                    <a:pt x="469" y="235"/>
                  </a:cubicBezTo>
                  <a:cubicBezTo>
                    <a:pt x="469" y="105"/>
                    <a:pt x="364"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8"/>
            <p:cNvSpPr/>
            <p:nvPr/>
          </p:nvSpPr>
          <p:spPr>
            <a:xfrm>
              <a:off x="7455498" y="2498341"/>
              <a:ext cx="42275" cy="36258"/>
            </a:xfrm>
            <a:custGeom>
              <a:avLst/>
              <a:gdLst/>
              <a:ahLst/>
              <a:cxnLst/>
              <a:rect l="l" t="t" r="r" b="b"/>
              <a:pathLst>
                <a:path w="1644" h="1410" extrusionOk="0">
                  <a:moveTo>
                    <a:pt x="703" y="469"/>
                  </a:moveTo>
                  <a:cubicBezTo>
                    <a:pt x="833" y="469"/>
                    <a:pt x="937" y="573"/>
                    <a:pt x="937" y="703"/>
                  </a:cubicBezTo>
                  <a:cubicBezTo>
                    <a:pt x="937" y="845"/>
                    <a:pt x="822" y="938"/>
                    <a:pt x="701" y="938"/>
                  </a:cubicBezTo>
                  <a:cubicBezTo>
                    <a:pt x="644" y="938"/>
                    <a:pt x="585" y="917"/>
                    <a:pt x="537" y="869"/>
                  </a:cubicBezTo>
                  <a:cubicBezTo>
                    <a:pt x="390" y="721"/>
                    <a:pt x="494" y="469"/>
                    <a:pt x="703" y="469"/>
                  </a:cubicBezTo>
                  <a:close/>
                  <a:moveTo>
                    <a:pt x="703" y="1"/>
                  </a:moveTo>
                  <a:cubicBezTo>
                    <a:pt x="314" y="1"/>
                    <a:pt x="1" y="318"/>
                    <a:pt x="1" y="703"/>
                  </a:cubicBezTo>
                  <a:cubicBezTo>
                    <a:pt x="1" y="1127"/>
                    <a:pt x="347" y="1409"/>
                    <a:pt x="708" y="1409"/>
                  </a:cubicBezTo>
                  <a:cubicBezTo>
                    <a:pt x="881" y="1409"/>
                    <a:pt x="1057" y="1345"/>
                    <a:pt x="1200" y="1200"/>
                  </a:cubicBezTo>
                  <a:cubicBezTo>
                    <a:pt x="1643" y="757"/>
                    <a:pt x="1330" y="1"/>
                    <a:pt x="7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8"/>
            <p:cNvSpPr/>
            <p:nvPr/>
          </p:nvSpPr>
          <p:spPr>
            <a:xfrm>
              <a:off x="7398360" y="2396921"/>
              <a:ext cx="42353" cy="36207"/>
            </a:xfrm>
            <a:custGeom>
              <a:avLst/>
              <a:gdLst/>
              <a:ahLst/>
              <a:cxnLst/>
              <a:rect l="l" t="t" r="r" b="b"/>
              <a:pathLst>
                <a:path w="1647" h="1408" extrusionOk="0">
                  <a:moveTo>
                    <a:pt x="939" y="468"/>
                  </a:moveTo>
                  <a:cubicBezTo>
                    <a:pt x="1061" y="468"/>
                    <a:pt x="1178" y="561"/>
                    <a:pt x="1178" y="703"/>
                  </a:cubicBezTo>
                  <a:cubicBezTo>
                    <a:pt x="1178" y="832"/>
                    <a:pt x="1070" y="937"/>
                    <a:pt x="944" y="937"/>
                  </a:cubicBezTo>
                  <a:cubicBezTo>
                    <a:pt x="731" y="937"/>
                    <a:pt x="627" y="685"/>
                    <a:pt x="775" y="537"/>
                  </a:cubicBezTo>
                  <a:cubicBezTo>
                    <a:pt x="822" y="489"/>
                    <a:pt x="881" y="468"/>
                    <a:pt x="939" y="468"/>
                  </a:cubicBezTo>
                  <a:close/>
                  <a:moveTo>
                    <a:pt x="944" y="0"/>
                  </a:moveTo>
                  <a:cubicBezTo>
                    <a:pt x="313" y="0"/>
                    <a:pt x="0" y="757"/>
                    <a:pt x="443" y="1200"/>
                  </a:cubicBezTo>
                  <a:cubicBezTo>
                    <a:pt x="586" y="1343"/>
                    <a:pt x="763" y="1407"/>
                    <a:pt x="936" y="1407"/>
                  </a:cubicBezTo>
                  <a:cubicBezTo>
                    <a:pt x="1298" y="1407"/>
                    <a:pt x="1646" y="1127"/>
                    <a:pt x="1646" y="703"/>
                  </a:cubicBezTo>
                  <a:cubicBezTo>
                    <a:pt x="1646" y="314"/>
                    <a:pt x="1329" y="0"/>
                    <a:pt x="9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8"/>
            <p:cNvSpPr/>
            <p:nvPr/>
          </p:nvSpPr>
          <p:spPr>
            <a:xfrm>
              <a:off x="7519143" y="2511456"/>
              <a:ext cx="42275" cy="36284"/>
            </a:xfrm>
            <a:custGeom>
              <a:avLst/>
              <a:gdLst/>
              <a:ahLst/>
              <a:cxnLst/>
              <a:rect l="l" t="t" r="r" b="b"/>
              <a:pathLst>
                <a:path w="1644" h="1411" extrusionOk="0">
                  <a:moveTo>
                    <a:pt x="703" y="471"/>
                  </a:moveTo>
                  <a:cubicBezTo>
                    <a:pt x="912" y="471"/>
                    <a:pt x="1016" y="723"/>
                    <a:pt x="869" y="870"/>
                  </a:cubicBezTo>
                  <a:cubicBezTo>
                    <a:pt x="821" y="918"/>
                    <a:pt x="762" y="940"/>
                    <a:pt x="705" y="940"/>
                  </a:cubicBezTo>
                  <a:cubicBezTo>
                    <a:pt x="584" y="940"/>
                    <a:pt x="469" y="846"/>
                    <a:pt x="469" y="705"/>
                  </a:cubicBezTo>
                  <a:cubicBezTo>
                    <a:pt x="469" y="575"/>
                    <a:pt x="573" y="471"/>
                    <a:pt x="703" y="471"/>
                  </a:cubicBezTo>
                  <a:close/>
                  <a:moveTo>
                    <a:pt x="708" y="0"/>
                  </a:moveTo>
                  <a:cubicBezTo>
                    <a:pt x="347" y="0"/>
                    <a:pt x="0" y="281"/>
                    <a:pt x="0" y="705"/>
                  </a:cubicBezTo>
                  <a:cubicBezTo>
                    <a:pt x="0" y="1094"/>
                    <a:pt x="314" y="1407"/>
                    <a:pt x="703" y="1411"/>
                  </a:cubicBezTo>
                  <a:cubicBezTo>
                    <a:pt x="1330" y="1411"/>
                    <a:pt x="1643" y="651"/>
                    <a:pt x="1200" y="208"/>
                  </a:cubicBezTo>
                  <a:cubicBezTo>
                    <a:pt x="1057" y="64"/>
                    <a:pt x="881"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8"/>
            <p:cNvSpPr/>
            <p:nvPr/>
          </p:nvSpPr>
          <p:spPr>
            <a:xfrm>
              <a:off x="7314709" y="2589681"/>
              <a:ext cx="42250" cy="36310"/>
            </a:xfrm>
            <a:custGeom>
              <a:avLst/>
              <a:gdLst/>
              <a:ahLst/>
              <a:cxnLst/>
              <a:rect l="l" t="t" r="r" b="b"/>
              <a:pathLst>
                <a:path w="1643" h="1412" extrusionOk="0">
                  <a:moveTo>
                    <a:pt x="938" y="468"/>
                  </a:moveTo>
                  <a:cubicBezTo>
                    <a:pt x="1059" y="468"/>
                    <a:pt x="1174" y="563"/>
                    <a:pt x="1174" y="707"/>
                  </a:cubicBezTo>
                  <a:cubicBezTo>
                    <a:pt x="1174" y="836"/>
                    <a:pt x="1070" y="941"/>
                    <a:pt x="940" y="941"/>
                  </a:cubicBezTo>
                  <a:cubicBezTo>
                    <a:pt x="731" y="941"/>
                    <a:pt x="627" y="685"/>
                    <a:pt x="775" y="537"/>
                  </a:cubicBezTo>
                  <a:cubicBezTo>
                    <a:pt x="822" y="490"/>
                    <a:pt x="881" y="468"/>
                    <a:pt x="938" y="468"/>
                  </a:cubicBezTo>
                  <a:close/>
                  <a:moveTo>
                    <a:pt x="940" y="1"/>
                  </a:moveTo>
                  <a:cubicBezTo>
                    <a:pt x="314" y="1"/>
                    <a:pt x="0" y="761"/>
                    <a:pt x="443" y="1204"/>
                  </a:cubicBezTo>
                  <a:cubicBezTo>
                    <a:pt x="587" y="1347"/>
                    <a:pt x="763" y="1411"/>
                    <a:pt x="935" y="1411"/>
                  </a:cubicBezTo>
                  <a:cubicBezTo>
                    <a:pt x="1297" y="1411"/>
                    <a:pt x="1643" y="1131"/>
                    <a:pt x="1643" y="707"/>
                  </a:cubicBezTo>
                  <a:cubicBezTo>
                    <a:pt x="1643" y="318"/>
                    <a:pt x="1329" y="1"/>
                    <a:pt x="9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8"/>
            <p:cNvSpPr/>
            <p:nvPr/>
          </p:nvSpPr>
          <p:spPr>
            <a:xfrm>
              <a:off x="7392522" y="2601998"/>
              <a:ext cx="70331" cy="60327"/>
            </a:xfrm>
            <a:custGeom>
              <a:avLst/>
              <a:gdLst/>
              <a:ahLst/>
              <a:cxnLst/>
              <a:rect l="l" t="t" r="r" b="b"/>
              <a:pathLst>
                <a:path w="2735" h="2346" extrusionOk="0">
                  <a:moveTo>
                    <a:pt x="1171" y="469"/>
                  </a:moveTo>
                  <a:cubicBezTo>
                    <a:pt x="1798" y="469"/>
                    <a:pt x="2111" y="1225"/>
                    <a:pt x="1668" y="1672"/>
                  </a:cubicBezTo>
                  <a:cubicBezTo>
                    <a:pt x="1525" y="1815"/>
                    <a:pt x="1350" y="1879"/>
                    <a:pt x="1177" y="1879"/>
                  </a:cubicBezTo>
                  <a:cubicBezTo>
                    <a:pt x="814" y="1879"/>
                    <a:pt x="465" y="1596"/>
                    <a:pt x="465" y="1171"/>
                  </a:cubicBezTo>
                  <a:cubicBezTo>
                    <a:pt x="465" y="786"/>
                    <a:pt x="782" y="469"/>
                    <a:pt x="1171" y="469"/>
                  </a:cubicBezTo>
                  <a:close/>
                  <a:moveTo>
                    <a:pt x="1178" y="1"/>
                  </a:moveTo>
                  <a:cubicBezTo>
                    <a:pt x="577" y="1"/>
                    <a:pt x="0" y="468"/>
                    <a:pt x="0" y="1175"/>
                  </a:cubicBezTo>
                  <a:cubicBezTo>
                    <a:pt x="0" y="1820"/>
                    <a:pt x="522" y="2342"/>
                    <a:pt x="1171" y="2346"/>
                  </a:cubicBezTo>
                  <a:cubicBezTo>
                    <a:pt x="2212" y="2346"/>
                    <a:pt x="2734" y="1085"/>
                    <a:pt x="1996" y="347"/>
                  </a:cubicBezTo>
                  <a:cubicBezTo>
                    <a:pt x="1758" y="108"/>
                    <a:pt x="1465" y="1"/>
                    <a:pt x="11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8"/>
            <p:cNvSpPr/>
            <p:nvPr/>
          </p:nvSpPr>
          <p:spPr>
            <a:xfrm>
              <a:off x="7368325" y="2505490"/>
              <a:ext cx="70433" cy="60327"/>
            </a:xfrm>
            <a:custGeom>
              <a:avLst/>
              <a:gdLst/>
              <a:ahLst/>
              <a:cxnLst/>
              <a:rect l="l" t="t" r="r" b="b"/>
              <a:pathLst>
                <a:path w="2739" h="2346" extrusionOk="0">
                  <a:moveTo>
                    <a:pt x="1172" y="468"/>
                  </a:moveTo>
                  <a:cubicBezTo>
                    <a:pt x="1798" y="468"/>
                    <a:pt x="2112" y="1228"/>
                    <a:pt x="1669" y="1672"/>
                  </a:cubicBezTo>
                  <a:cubicBezTo>
                    <a:pt x="1525" y="1815"/>
                    <a:pt x="1349" y="1879"/>
                    <a:pt x="1177" y="1879"/>
                  </a:cubicBezTo>
                  <a:cubicBezTo>
                    <a:pt x="815" y="1879"/>
                    <a:pt x="469" y="1598"/>
                    <a:pt x="469" y="1174"/>
                  </a:cubicBezTo>
                  <a:cubicBezTo>
                    <a:pt x="469" y="785"/>
                    <a:pt x="783" y="468"/>
                    <a:pt x="1172" y="468"/>
                  </a:cubicBezTo>
                  <a:close/>
                  <a:moveTo>
                    <a:pt x="1180" y="0"/>
                  </a:moveTo>
                  <a:cubicBezTo>
                    <a:pt x="578" y="0"/>
                    <a:pt x="1" y="468"/>
                    <a:pt x="1" y="1174"/>
                  </a:cubicBezTo>
                  <a:cubicBezTo>
                    <a:pt x="4" y="1819"/>
                    <a:pt x="527" y="2342"/>
                    <a:pt x="1172" y="2345"/>
                  </a:cubicBezTo>
                  <a:cubicBezTo>
                    <a:pt x="2216" y="2345"/>
                    <a:pt x="2739" y="1084"/>
                    <a:pt x="2000" y="346"/>
                  </a:cubicBezTo>
                  <a:cubicBezTo>
                    <a:pt x="1761" y="107"/>
                    <a:pt x="1468" y="0"/>
                    <a:pt x="11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8"/>
            <p:cNvSpPr/>
            <p:nvPr/>
          </p:nvSpPr>
          <p:spPr>
            <a:xfrm>
              <a:off x="7459304" y="2431662"/>
              <a:ext cx="70433" cy="60327"/>
            </a:xfrm>
            <a:custGeom>
              <a:avLst/>
              <a:gdLst/>
              <a:ahLst/>
              <a:cxnLst/>
              <a:rect l="l" t="t" r="r" b="b"/>
              <a:pathLst>
                <a:path w="2739" h="2346" extrusionOk="0">
                  <a:moveTo>
                    <a:pt x="1571" y="467"/>
                  </a:moveTo>
                  <a:cubicBezTo>
                    <a:pt x="1743" y="467"/>
                    <a:pt x="1918" y="531"/>
                    <a:pt x="2061" y="674"/>
                  </a:cubicBezTo>
                  <a:cubicBezTo>
                    <a:pt x="2504" y="1120"/>
                    <a:pt x="2191" y="1877"/>
                    <a:pt x="1564" y="1877"/>
                  </a:cubicBezTo>
                  <a:cubicBezTo>
                    <a:pt x="1175" y="1877"/>
                    <a:pt x="861" y="1560"/>
                    <a:pt x="861" y="1174"/>
                  </a:cubicBezTo>
                  <a:cubicBezTo>
                    <a:pt x="861" y="750"/>
                    <a:pt x="1209" y="467"/>
                    <a:pt x="1571" y="467"/>
                  </a:cubicBezTo>
                  <a:close/>
                  <a:moveTo>
                    <a:pt x="1558" y="0"/>
                  </a:moveTo>
                  <a:cubicBezTo>
                    <a:pt x="1270" y="0"/>
                    <a:pt x="977" y="107"/>
                    <a:pt x="739" y="346"/>
                  </a:cubicBezTo>
                  <a:cubicBezTo>
                    <a:pt x="0" y="1084"/>
                    <a:pt x="523" y="2345"/>
                    <a:pt x="1567" y="2345"/>
                  </a:cubicBezTo>
                  <a:cubicBezTo>
                    <a:pt x="2212" y="2342"/>
                    <a:pt x="2735" y="1819"/>
                    <a:pt x="2738" y="1174"/>
                  </a:cubicBezTo>
                  <a:cubicBezTo>
                    <a:pt x="2738" y="468"/>
                    <a:pt x="2159" y="0"/>
                    <a:pt x="1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8"/>
            <p:cNvSpPr/>
            <p:nvPr/>
          </p:nvSpPr>
          <p:spPr>
            <a:xfrm>
              <a:off x="7257724" y="2364778"/>
              <a:ext cx="329795" cy="329692"/>
            </a:xfrm>
            <a:custGeom>
              <a:avLst/>
              <a:gdLst/>
              <a:ahLst/>
              <a:cxnLst/>
              <a:rect l="l" t="t" r="r" b="b"/>
              <a:pathLst>
                <a:path w="12825" h="12821" extrusionOk="0">
                  <a:moveTo>
                    <a:pt x="6413" y="0"/>
                  </a:moveTo>
                  <a:cubicBezTo>
                    <a:pt x="2875" y="0"/>
                    <a:pt x="1" y="2875"/>
                    <a:pt x="1" y="6409"/>
                  </a:cubicBezTo>
                  <a:cubicBezTo>
                    <a:pt x="1" y="9946"/>
                    <a:pt x="2875" y="12821"/>
                    <a:pt x="6413" y="12821"/>
                  </a:cubicBezTo>
                  <a:cubicBezTo>
                    <a:pt x="7944" y="12821"/>
                    <a:pt x="9424" y="12270"/>
                    <a:pt x="10584" y="11272"/>
                  </a:cubicBezTo>
                  <a:cubicBezTo>
                    <a:pt x="10780" y="11113"/>
                    <a:pt x="10625" y="10851"/>
                    <a:pt x="10434" y="10851"/>
                  </a:cubicBezTo>
                  <a:cubicBezTo>
                    <a:pt x="10383" y="10851"/>
                    <a:pt x="10329" y="10870"/>
                    <a:pt x="10278" y="10915"/>
                  </a:cubicBezTo>
                  <a:cubicBezTo>
                    <a:pt x="9205" y="11841"/>
                    <a:pt x="7832" y="12353"/>
                    <a:pt x="6413" y="12353"/>
                  </a:cubicBezTo>
                  <a:cubicBezTo>
                    <a:pt x="3135" y="12353"/>
                    <a:pt x="469" y="9687"/>
                    <a:pt x="469" y="6409"/>
                  </a:cubicBezTo>
                  <a:cubicBezTo>
                    <a:pt x="469" y="3131"/>
                    <a:pt x="3135" y="465"/>
                    <a:pt x="6413" y="465"/>
                  </a:cubicBezTo>
                  <a:cubicBezTo>
                    <a:pt x="9691" y="465"/>
                    <a:pt x="12357" y="3131"/>
                    <a:pt x="12357" y="6409"/>
                  </a:cubicBezTo>
                  <a:cubicBezTo>
                    <a:pt x="12353" y="7828"/>
                    <a:pt x="11845" y="9200"/>
                    <a:pt x="10919" y="10278"/>
                  </a:cubicBezTo>
                  <a:cubicBezTo>
                    <a:pt x="10774" y="10453"/>
                    <a:pt x="10931" y="10665"/>
                    <a:pt x="11105" y="10665"/>
                  </a:cubicBezTo>
                  <a:cubicBezTo>
                    <a:pt x="11164" y="10665"/>
                    <a:pt x="11224" y="10641"/>
                    <a:pt x="11276" y="10584"/>
                  </a:cubicBezTo>
                  <a:cubicBezTo>
                    <a:pt x="12274" y="9420"/>
                    <a:pt x="12825" y="7940"/>
                    <a:pt x="12825" y="6409"/>
                  </a:cubicBezTo>
                  <a:cubicBezTo>
                    <a:pt x="12825" y="2875"/>
                    <a:pt x="9947" y="0"/>
                    <a:pt x="64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8"/>
            <p:cNvSpPr/>
            <p:nvPr/>
          </p:nvSpPr>
          <p:spPr>
            <a:xfrm>
              <a:off x="7311083" y="2424565"/>
              <a:ext cx="82931" cy="76502"/>
            </a:xfrm>
            <a:custGeom>
              <a:avLst/>
              <a:gdLst/>
              <a:ahLst/>
              <a:cxnLst/>
              <a:rect l="l" t="t" r="r" b="b"/>
              <a:pathLst>
                <a:path w="3225" h="2975" extrusionOk="0">
                  <a:moveTo>
                    <a:pt x="1742" y="1"/>
                  </a:moveTo>
                  <a:cubicBezTo>
                    <a:pt x="1643" y="1"/>
                    <a:pt x="1543" y="11"/>
                    <a:pt x="1442" y="31"/>
                  </a:cubicBezTo>
                  <a:cubicBezTo>
                    <a:pt x="519" y="218"/>
                    <a:pt x="1" y="1202"/>
                    <a:pt x="372" y="2066"/>
                  </a:cubicBezTo>
                  <a:cubicBezTo>
                    <a:pt x="415" y="2166"/>
                    <a:pt x="495" y="2207"/>
                    <a:pt x="576" y="2207"/>
                  </a:cubicBezTo>
                  <a:cubicBezTo>
                    <a:pt x="725" y="2207"/>
                    <a:pt x="875" y="2067"/>
                    <a:pt x="800" y="1883"/>
                  </a:cubicBezTo>
                  <a:cubicBezTo>
                    <a:pt x="613" y="1436"/>
                    <a:pt x="768" y="917"/>
                    <a:pt x="1171" y="647"/>
                  </a:cubicBezTo>
                  <a:cubicBezTo>
                    <a:pt x="1343" y="530"/>
                    <a:pt x="1540" y="473"/>
                    <a:pt x="1736" y="473"/>
                  </a:cubicBezTo>
                  <a:cubicBezTo>
                    <a:pt x="1998" y="473"/>
                    <a:pt x="2258" y="574"/>
                    <a:pt x="2454" y="770"/>
                  </a:cubicBezTo>
                  <a:cubicBezTo>
                    <a:pt x="2800" y="1115"/>
                    <a:pt x="2850" y="1652"/>
                    <a:pt x="2580" y="2056"/>
                  </a:cubicBezTo>
                  <a:cubicBezTo>
                    <a:pt x="2387" y="2343"/>
                    <a:pt x="2069" y="2504"/>
                    <a:pt x="1739" y="2504"/>
                  </a:cubicBezTo>
                  <a:cubicBezTo>
                    <a:pt x="1605" y="2504"/>
                    <a:pt x="1470" y="2478"/>
                    <a:pt x="1341" y="2423"/>
                  </a:cubicBezTo>
                  <a:cubicBezTo>
                    <a:pt x="1308" y="2410"/>
                    <a:pt x="1276" y="2404"/>
                    <a:pt x="1247" y="2404"/>
                  </a:cubicBezTo>
                  <a:cubicBezTo>
                    <a:pt x="1021" y="2404"/>
                    <a:pt x="912" y="2744"/>
                    <a:pt x="1161" y="2855"/>
                  </a:cubicBezTo>
                  <a:cubicBezTo>
                    <a:pt x="1352" y="2937"/>
                    <a:pt x="1548" y="2974"/>
                    <a:pt x="1740" y="2974"/>
                  </a:cubicBezTo>
                  <a:cubicBezTo>
                    <a:pt x="2522" y="2974"/>
                    <a:pt x="3225" y="2343"/>
                    <a:pt x="3225" y="1486"/>
                  </a:cubicBezTo>
                  <a:cubicBezTo>
                    <a:pt x="3225" y="649"/>
                    <a:pt x="2542" y="1"/>
                    <a:pt x="17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48"/>
          <p:cNvGrpSpPr/>
          <p:nvPr/>
        </p:nvGrpSpPr>
        <p:grpSpPr>
          <a:xfrm>
            <a:off x="2162606" y="2433874"/>
            <a:ext cx="379733" cy="192425"/>
            <a:chOff x="2162606" y="2433874"/>
            <a:chExt cx="379733" cy="192425"/>
          </a:xfrm>
        </p:grpSpPr>
        <p:sp>
          <p:nvSpPr>
            <p:cNvPr id="1805" name="Google Shape;1805;p48"/>
            <p:cNvSpPr/>
            <p:nvPr/>
          </p:nvSpPr>
          <p:spPr>
            <a:xfrm>
              <a:off x="2162606" y="2433874"/>
              <a:ext cx="379733" cy="192425"/>
            </a:xfrm>
            <a:custGeom>
              <a:avLst/>
              <a:gdLst/>
              <a:ahLst/>
              <a:cxnLst/>
              <a:rect l="l" t="t" r="r" b="b"/>
              <a:pathLst>
                <a:path w="14767" h="7483" extrusionOk="0">
                  <a:moveTo>
                    <a:pt x="7802" y="469"/>
                  </a:moveTo>
                  <a:cubicBezTo>
                    <a:pt x="9589" y="469"/>
                    <a:pt x="11288" y="1593"/>
                    <a:pt x="11885" y="3437"/>
                  </a:cubicBezTo>
                  <a:lnTo>
                    <a:pt x="7818" y="3437"/>
                  </a:lnTo>
                  <a:cubicBezTo>
                    <a:pt x="7929" y="2980"/>
                    <a:pt x="8336" y="2655"/>
                    <a:pt x="8808" y="2655"/>
                  </a:cubicBezTo>
                  <a:lnTo>
                    <a:pt x="9835" y="2655"/>
                  </a:lnTo>
                  <a:cubicBezTo>
                    <a:pt x="9965" y="2655"/>
                    <a:pt x="10069" y="2551"/>
                    <a:pt x="10069" y="2421"/>
                  </a:cubicBezTo>
                  <a:cubicBezTo>
                    <a:pt x="10069" y="2292"/>
                    <a:pt x="9965" y="2187"/>
                    <a:pt x="9835" y="2187"/>
                  </a:cubicBezTo>
                  <a:lnTo>
                    <a:pt x="8808" y="2187"/>
                  </a:lnTo>
                  <a:cubicBezTo>
                    <a:pt x="8077" y="2187"/>
                    <a:pt x="7457" y="2717"/>
                    <a:pt x="7342" y="3437"/>
                  </a:cubicBezTo>
                  <a:lnTo>
                    <a:pt x="1247" y="3437"/>
                  </a:lnTo>
                  <a:lnTo>
                    <a:pt x="2169" y="2936"/>
                  </a:lnTo>
                  <a:lnTo>
                    <a:pt x="3333" y="2306"/>
                  </a:lnTo>
                  <a:cubicBezTo>
                    <a:pt x="3408" y="2266"/>
                    <a:pt x="3455" y="2187"/>
                    <a:pt x="3455" y="2101"/>
                  </a:cubicBezTo>
                  <a:lnTo>
                    <a:pt x="3455" y="833"/>
                  </a:lnTo>
                  <a:cubicBezTo>
                    <a:pt x="3455" y="638"/>
                    <a:pt x="3610" y="483"/>
                    <a:pt x="3801" y="483"/>
                  </a:cubicBezTo>
                  <a:cubicBezTo>
                    <a:pt x="3996" y="483"/>
                    <a:pt x="4150" y="638"/>
                    <a:pt x="4150" y="833"/>
                  </a:cubicBezTo>
                  <a:lnTo>
                    <a:pt x="4150" y="1470"/>
                  </a:lnTo>
                  <a:cubicBezTo>
                    <a:pt x="4150" y="1606"/>
                    <a:pt x="4261" y="1703"/>
                    <a:pt x="4385" y="1703"/>
                  </a:cubicBezTo>
                  <a:cubicBezTo>
                    <a:pt x="4422" y="1703"/>
                    <a:pt x="4460" y="1695"/>
                    <a:pt x="4496" y="1676"/>
                  </a:cubicBezTo>
                  <a:lnTo>
                    <a:pt x="5764" y="988"/>
                  </a:lnTo>
                  <a:cubicBezTo>
                    <a:pt x="6418" y="634"/>
                    <a:pt x="7116" y="469"/>
                    <a:pt x="7802" y="469"/>
                  </a:cubicBezTo>
                  <a:close/>
                  <a:moveTo>
                    <a:pt x="7826" y="0"/>
                  </a:moveTo>
                  <a:cubicBezTo>
                    <a:pt x="7821" y="0"/>
                    <a:pt x="7816" y="1"/>
                    <a:pt x="7810" y="1"/>
                  </a:cubicBezTo>
                  <a:cubicBezTo>
                    <a:pt x="7018" y="1"/>
                    <a:pt x="6240" y="199"/>
                    <a:pt x="5545" y="573"/>
                  </a:cubicBezTo>
                  <a:lnTo>
                    <a:pt x="4622" y="1074"/>
                  </a:lnTo>
                  <a:lnTo>
                    <a:pt x="4622" y="833"/>
                  </a:lnTo>
                  <a:cubicBezTo>
                    <a:pt x="4612" y="390"/>
                    <a:pt x="4248" y="33"/>
                    <a:pt x="3805" y="33"/>
                  </a:cubicBezTo>
                  <a:cubicBezTo>
                    <a:pt x="3362" y="33"/>
                    <a:pt x="3001" y="390"/>
                    <a:pt x="2991" y="833"/>
                  </a:cubicBezTo>
                  <a:lnTo>
                    <a:pt x="2991" y="1960"/>
                  </a:lnTo>
                  <a:lnTo>
                    <a:pt x="2295" y="2335"/>
                  </a:lnTo>
                  <a:lnTo>
                    <a:pt x="2295" y="1456"/>
                  </a:lnTo>
                  <a:cubicBezTo>
                    <a:pt x="2295" y="1319"/>
                    <a:pt x="2378" y="1193"/>
                    <a:pt x="2508" y="1139"/>
                  </a:cubicBezTo>
                  <a:cubicBezTo>
                    <a:pt x="2627" y="1085"/>
                    <a:pt x="2684" y="948"/>
                    <a:pt x="2630" y="829"/>
                  </a:cubicBezTo>
                  <a:cubicBezTo>
                    <a:pt x="2593" y="741"/>
                    <a:pt x="2508" y="686"/>
                    <a:pt x="2417" y="686"/>
                  </a:cubicBezTo>
                  <a:cubicBezTo>
                    <a:pt x="2386" y="686"/>
                    <a:pt x="2355" y="693"/>
                    <a:pt x="2324" y="707"/>
                  </a:cubicBezTo>
                  <a:cubicBezTo>
                    <a:pt x="2022" y="833"/>
                    <a:pt x="1827" y="1128"/>
                    <a:pt x="1827" y="1456"/>
                  </a:cubicBezTo>
                  <a:lnTo>
                    <a:pt x="1827" y="2591"/>
                  </a:lnTo>
                  <a:lnTo>
                    <a:pt x="267" y="3437"/>
                  </a:lnTo>
                  <a:lnTo>
                    <a:pt x="213" y="3466"/>
                  </a:lnTo>
                  <a:lnTo>
                    <a:pt x="210" y="3470"/>
                  </a:lnTo>
                  <a:cubicBezTo>
                    <a:pt x="1" y="3588"/>
                    <a:pt x="83" y="3905"/>
                    <a:pt x="325" y="3909"/>
                  </a:cubicBezTo>
                  <a:lnTo>
                    <a:pt x="13661" y="3909"/>
                  </a:lnTo>
                  <a:cubicBezTo>
                    <a:pt x="13667" y="3909"/>
                    <a:pt x="13674" y="3909"/>
                    <a:pt x="13680" y="3909"/>
                  </a:cubicBezTo>
                  <a:cubicBezTo>
                    <a:pt x="14042" y="3909"/>
                    <a:pt x="14338" y="4204"/>
                    <a:pt x="14338" y="4568"/>
                  </a:cubicBezTo>
                  <a:cubicBezTo>
                    <a:pt x="14338" y="4935"/>
                    <a:pt x="14039" y="5228"/>
                    <a:pt x="13674" y="5228"/>
                  </a:cubicBezTo>
                  <a:cubicBezTo>
                    <a:pt x="13669" y="5228"/>
                    <a:pt x="13665" y="5228"/>
                    <a:pt x="13661" y="5227"/>
                  </a:cubicBezTo>
                  <a:lnTo>
                    <a:pt x="5105" y="5227"/>
                  </a:lnTo>
                  <a:cubicBezTo>
                    <a:pt x="4493" y="5238"/>
                    <a:pt x="3999" y="5739"/>
                    <a:pt x="3999" y="6355"/>
                  </a:cubicBezTo>
                  <a:cubicBezTo>
                    <a:pt x="3999" y="6971"/>
                    <a:pt x="4493" y="7472"/>
                    <a:pt x="5105" y="7483"/>
                  </a:cubicBezTo>
                  <a:lnTo>
                    <a:pt x="9777" y="7483"/>
                  </a:lnTo>
                  <a:cubicBezTo>
                    <a:pt x="9907" y="7483"/>
                    <a:pt x="10011" y="7378"/>
                    <a:pt x="10011" y="7248"/>
                  </a:cubicBezTo>
                  <a:cubicBezTo>
                    <a:pt x="10011" y="7119"/>
                    <a:pt x="9907" y="7014"/>
                    <a:pt x="9777" y="7014"/>
                  </a:cubicBezTo>
                  <a:lnTo>
                    <a:pt x="5105" y="7014"/>
                  </a:lnTo>
                  <a:cubicBezTo>
                    <a:pt x="4745" y="7003"/>
                    <a:pt x="4460" y="6712"/>
                    <a:pt x="4460" y="6355"/>
                  </a:cubicBezTo>
                  <a:cubicBezTo>
                    <a:pt x="4460" y="5998"/>
                    <a:pt x="4745" y="5703"/>
                    <a:pt x="5105" y="5696"/>
                  </a:cubicBezTo>
                  <a:lnTo>
                    <a:pt x="13661" y="5696"/>
                  </a:lnTo>
                  <a:cubicBezTo>
                    <a:pt x="14273" y="5681"/>
                    <a:pt x="14766" y="5181"/>
                    <a:pt x="14766" y="4568"/>
                  </a:cubicBezTo>
                  <a:cubicBezTo>
                    <a:pt x="14766" y="3952"/>
                    <a:pt x="14273" y="3452"/>
                    <a:pt x="13661" y="3437"/>
                  </a:cubicBezTo>
                  <a:lnTo>
                    <a:pt x="12378" y="3437"/>
                  </a:lnTo>
                  <a:cubicBezTo>
                    <a:pt x="12101" y="2490"/>
                    <a:pt x="11539" y="1647"/>
                    <a:pt x="10764" y="1031"/>
                  </a:cubicBezTo>
                  <a:cubicBezTo>
                    <a:pt x="9929" y="364"/>
                    <a:pt x="8894" y="0"/>
                    <a:pt x="78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8"/>
            <p:cNvSpPr/>
            <p:nvPr/>
          </p:nvSpPr>
          <p:spPr>
            <a:xfrm>
              <a:off x="2327593" y="2483992"/>
              <a:ext cx="12060" cy="12060"/>
            </a:xfrm>
            <a:custGeom>
              <a:avLst/>
              <a:gdLst/>
              <a:ahLst/>
              <a:cxnLst/>
              <a:rect l="l" t="t" r="r" b="b"/>
              <a:pathLst>
                <a:path w="469" h="469" extrusionOk="0">
                  <a:moveTo>
                    <a:pt x="234" y="0"/>
                  </a:moveTo>
                  <a:cubicBezTo>
                    <a:pt x="105" y="0"/>
                    <a:pt x="0" y="105"/>
                    <a:pt x="0" y="235"/>
                  </a:cubicBezTo>
                  <a:cubicBezTo>
                    <a:pt x="0" y="364"/>
                    <a:pt x="105" y="469"/>
                    <a:pt x="234" y="469"/>
                  </a:cubicBezTo>
                  <a:cubicBezTo>
                    <a:pt x="364" y="469"/>
                    <a:pt x="469" y="364"/>
                    <a:pt x="469" y="235"/>
                  </a:cubicBezTo>
                  <a:cubicBezTo>
                    <a:pt x="469" y="105"/>
                    <a:pt x="364"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8"/>
            <p:cNvSpPr/>
            <p:nvPr/>
          </p:nvSpPr>
          <p:spPr>
            <a:xfrm>
              <a:off x="2350839" y="2463986"/>
              <a:ext cx="12163" cy="12060"/>
            </a:xfrm>
            <a:custGeom>
              <a:avLst/>
              <a:gdLst/>
              <a:ahLst/>
              <a:cxnLst/>
              <a:rect l="l" t="t" r="r" b="b"/>
              <a:pathLst>
                <a:path w="473" h="469" extrusionOk="0">
                  <a:moveTo>
                    <a:pt x="235" y="0"/>
                  </a:moveTo>
                  <a:cubicBezTo>
                    <a:pt x="109" y="0"/>
                    <a:pt x="1" y="105"/>
                    <a:pt x="1" y="234"/>
                  </a:cubicBezTo>
                  <a:cubicBezTo>
                    <a:pt x="1" y="364"/>
                    <a:pt x="109" y="469"/>
                    <a:pt x="235" y="469"/>
                  </a:cubicBezTo>
                  <a:cubicBezTo>
                    <a:pt x="364" y="469"/>
                    <a:pt x="472" y="364"/>
                    <a:pt x="472" y="234"/>
                  </a:cubicBezTo>
                  <a:cubicBezTo>
                    <a:pt x="472" y="105"/>
                    <a:pt x="364"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48"/>
          <p:cNvGrpSpPr/>
          <p:nvPr/>
        </p:nvGrpSpPr>
        <p:grpSpPr>
          <a:xfrm>
            <a:off x="3430381" y="2341377"/>
            <a:ext cx="380299" cy="378165"/>
            <a:chOff x="3430381" y="2341377"/>
            <a:chExt cx="380299" cy="378165"/>
          </a:xfrm>
        </p:grpSpPr>
        <p:sp>
          <p:nvSpPr>
            <p:cNvPr id="1809" name="Google Shape;1809;p48"/>
            <p:cNvSpPr/>
            <p:nvPr/>
          </p:nvSpPr>
          <p:spPr>
            <a:xfrm>
              <a:off x="3430381" y="2341377"/>
              <a:ext cx="380299" cy="378165"/>
            </a:xfrm>
            <a:custGeom>
              <a:avLst/>
              <a:gdLst/>
              <a:ahLst/>
              <a:cxnLst/>
              <a:rect l="l" t="t" r="r" b="b"/>
              <a:pathLst>
                <a:path w="14789" h="14706" extrusionOk="0">
                  <a:moveTo>
                    <a:pt x="2796" y="564"/>
                  </a:moveTo>
                  <a:lnTo>
                    <a:pt x="4374" y="2142"/>
                  </a:lnTo>
                  <a:lnTo>
                    <a:pt x="3794" y="2722"/>
                  </a:lnTo>
                  <a:lnTo>
                    <a:pt x="3052" y="3471"/>
                  </a:lnTo>
                  <a:lnTo>
                    <a:pt x="2468" y="4051"/>
                  </a:lnTo>
                  <a:lnTo>
                    <a:pt x="894" y="2474"/>
                  </a:lnTo>
                  <a:lnTo>
                    <a:pt x="891" y="2476"/>
                  </a:lnTo>
                  <a:lnTo>
                    <a:pt x="891" y="2476"/>
                  </a:lnTo>
                  <a:lnTo>
                    <a:pt x="1305" y="2063"/>
                  </a:lnTo>
                  <a:lnTo>
                    <a:pt x="2386" y="3144"/>
                  </a:lnTo>
                  <a:cubicBezTo>
                    <a:pt x="2437" y="3194"/>
                    <a:pt x="2494" y="3215"/>
                    <a:pt x="2549" y="3215"/>
                  </a:cubicBezTo>
                  <a:cubicBezTo>
                    <a:pt x="2732" y="3215"/>
                    <a:pt x="2889" y="2978"/>
                    <a:pt x="2717" y="2809"/>
                  </a:cubicBezTo>
                  <a:lnTo>
                    <a:pt x="1636" y="1728"/>
                  </a:lnTo>
                  <a:lnTo>
                    <a:pt x="2051" y="1310"/>
                  </a:lnTo>
                  <a:lnTo>
                    <a:pt x="3131" y="2391"/>
                  </a:lnTo>
                  <a:cubicBezTo>
                    <a:pt x="3184" y="2443"/>
                    <a:pt x="3242" y="2465"/>
                    <a:pt x="3297" y="2465"/>
                  </a:cubicBezTo>
                  <a:cubicBezTo>
                    <a:pt x="3479" y="2465"/>
                    <a:pt x="3634" y="2230"/>
                    <a:pt x="3463" y="2059"/>
                  </a:cubicBezTo>
                  <a:lnTo>
                    <a:pt x="2382" y="979"/>
                  </a:lnTo>
                  <a:lnTo>
                    <a:pt x="2796" y="564"/>
                  </a:lnTo>
                  <a:close/>
                  <a:moveTo>
                    <a:pt x="4709" y="2477"/>
                  </a:moveTo>
                  <a:lnTo>
                    <a:pt x="6283" y="4051"/>
                  </a:lnTo>
                  <a:lnTo>
                    <a:pt x="5869" y="4466"/>
                  </a:lnTo>
                  <a:lnTo>
                    <a:pt x="4291" y="2891"/>
                  </a:lnTo>
                  <a:lnTo>
                    <a:pt x="4709" y="2477"/>
                  </a:lnTo>
                  <a:close/>
                  <a:moveTo>
                    <a:pt x="3960" y="3223"/>
                  </a:moveTo>
                  <a:lnTo>
                    <a:pt x="5538" y="4797"/>
                  </a:lnTo>
                  <a:lnTo>
                    <a:pt x="5329" y="5006"/>
                  </a:lnTo>
                  <a:lnTo>
                    <a:pt x="5123" y="5211"/>
                  </a:lnTo>
                  <a:lnTo>
                    <a:pt x="3546" y="3637"/>
                  </a:lnTo>
                  <a:lnTo>
                    <a:pt x="3960" y="3223"/>
                  </a:lnTo>
                  <a:close/>
                  <a:moveTo>
                    <a:pt x="10840" y="2629"/>
                  </a:moveTo>
                  <a:lnTo>
                    <a:pt x="11345" y="2675"/>
                  </a:lnTo>
                  <a:cubicBezTo>
                    <a:pt x="11424" y="2686"/>
                    <a:pt x="11499" y="2722"/>
                    <a:pt x="11561" y="2776"/>
                  </a:cubicBezTo>
                  <a:lnTo>
                    <a:pt x="11997" y="3208"/>
                  </a:lnTo>
                  <a:cubicBezTo>
                    <a:pt x="12047" y="3273"/>
                    <a:pt x="12083" y="3345"/>
                    <a:pt x="12097" y="3428"/>
                  </a:cubicBezTo>
                  <a:lnTo>
                    <a:pt x="12188" y="4462"/>
                  </a:lnTo>
                  <a:lnTo>
                    <a:pt x="11323" y="5327"/>
                  </a:lnTo>
                  <a:lnTo>
                    <a:pt x="9446" y="3446"/>
                  </a:lnTo>
                  <a:lnTo>
                    <a:pt x="10217" y="2672"/>
                  </a:lnTo>
                  <a:lnTo>
                    <a:pt x="11283" y="3734"/>
                  </a:lnTo>
                  <a:cubicBezTo>
                    <a:pt x="11335" y="3787"/>
                    <a:pt x="11392" y="3809"/>
                    <a:pt x="11447" y="3809"/>
                  </a:cubicBezTo>
                  <a:cubicBezTo>
                    <a:pt x="11628" y="3809"/>
                    <a:pt x="11783" y="3574"/>
                    <a:pt x="11615" y="3403"/>
                  </a:cubicBezTo>
                  <a:lnTo>
                    <a:pt x="10840" y="2629"/>
                  </a:lnTo>
                  <a:close/>
                  <a:moveTo>
                    <a:pt x="3214" y="3969"/>
                  </a:moveTo>
                  <a:lnTo>
                    <a:pt x="4792" y="5543"/>
                  </a:lnTo>
                  <a:lnTo>
                    <a:pt x="4378" y="5961"/>
                  </a:lnTo>
                  <a:lnTo>
                    <a:pt x="2800" y="4383"/>
                  </a:lnTo>
                  <a:lnTo>
                    <a:pt x="3214" y="3969"/>
                  </a:lnTo>
                  <a:close/>
                  <a:moveTo>
                    <a:pt x="4587" y="9739"/>
                  </a:moveTo>
                  <a:lnTo>
                    <a:pt x="5141" y="10294"/>
                  </a:lnTo>
                  <a:lnTo>
                    <a:pt x="4792" y="10644"/>
                  </a:lnTo>
                  <a:cubicBezTo>
                    <a:pt x="4691" y="10521"/>
                    <a:pt x="4587" y="10406"/>
                    <a:pt x="4475" y="10294"/>
                  </a:cubicBezTo>
                  <a:cubicBezTo>
                    <a:pt x="4403" y="10219"/>
                    <a:pt x="4327" y="10147"/>
                    <a:pt x="4248" y="10078"/>
                  </a:cubicBezTo>
                  <a:lnTo>
                    <a:pt x="4587" y="9739"/>
                  </a:lnTo>
                  <a:close/>
                  <a:moveTo>
                    <a:pt x="8830" y="3497"/>
                  </a:moveTo>
                  <a:lnTo>
                    <a:pt x="11273" y="5935"/>
                  </a:lnTo>
                  <a:lnTo>
                    <a:pt x="6359" y="10849"/>
                  </a:lnTo>
                  <a:lnTo>
                    <a:pt x="3920" y="8410"/>
                  </a:lnTo>
                  <a:lnTo>
                    <a:pt x="8830" y="3497"/>
                  </a:lnTo>
                  <a:close/>
                  <a:moveTo>
                    <a:pt x="10714" y="8486"/>
                  </a:moveTo>
                  <a:lnTo>
                    <a:pt x="12292" y="10060"/>
                  </a:lnTo>
                  <a:lnTo>
                    <a:pt x="10386" y="11966"/>
                  </a:lnTo>
                  <a:lnTo>
                    <a:pt x="8809" y="10391"/>
                  </a:lnTo>
                  <a:lnTo>
                    <a:pt x="9223" y="9977"/>
                  </a:lnTo>
                  <a:lnTo>
                    <a:pt x="10304" y="11058"/>
                  </a:lnTo>
                  <a:cubicBezTo>
                    <a:pt x="10354" y="11109"/>
                    <a:pt x="10411" y="11130"/>
                    <a:pt x="10466" y="11130"/>
                  </a:cubicBezTo>
                  <a:cubicBezTo>
                    <a:pt x="10648" y="11130"/>
                    <a:pt x="10807" y="10895"/>
                    <a:pt x="10635" y="10726"/>
                  </a:cubicBezTo>
                  <a:lnTo>
                    <a:pt x="9554" y="9646"/>
                  </a:lnTo>
                  <a:lnTo>
                    <a:pt x="9763" y="9437"/>
                  </a:lnTo>
                  <a:lnTo>
                    <a:pt x="9968" y="9232"/>
                  </a:lnTo>
                  <a:lnTo>
                    <a:pt x="11049" y="10312"/>
                  </a:lnTo>
                  <a:cubicBezTo>
                    <a:pt x="11101" y="10363"/>
                    <a:pt x="11158" y="10384"/>
                    <a:pt x="11214" y="10384"/>
                  </a:cubicBezTo>
                  <a:cubicBezTo>
                    <a:pt x="11396" y="10384"/>
                    <a:pt x="11552" y="10150"/>
                    <a:pt x="11381" y="9981"/>
                  </a:cubicBezTo>
                  <a:lnTo>
                    <a:pt x="10300" y="8900"/>
                  </a:lnTo>
                  <a:lnTo>
                    <a:pt x="10714" y="8486"/>
                  </a:lnTo>
                  <a:close/>
                  <a:moveTo>
                    <a:pt x="12623" y="10395"/>
                  </a:moveTo>
                  <a:lnTo>
                    <a:pt x="14201" y="11969"/>
                  </a:lnTo>
                  <a:lnTo>
                    <a:pt x="13787" y="12384"/>
                  </a:lnTo>
                  <a:lnTo>
                    <a:pt x="12209" y="10809"/>
                  </a:lnTo>
                  <a:lnTo>
                    <a:pt x="12623" y="10395"/>
                  </a:lnTo>
                  <a:close/>
                  <a:moveTo>
                    <a:pt x="1820" y="11047"/>
                  </a:moveTo>
                  <a:lnTo>
                    <a:pt x="3718" y="12945"/>
                  </a:lnTo>
                  <a:lnTo>
                    <a:pt x="2169" y="13104"/>
                  </a:lnTo>
                  <a:lnTo>
                    <a:pt x="1662" y="12600"/>
                  </a:lnTo>
                  <a:lnTo>
                    <a:pt x="1820" y="11047"/>
                  </a:lnTo>
                  <a:close/>
                  <a:moveTo>
                    <a:pt x="11878" y="11137"/>
                  </a:moveTo>
                  <a:lnTo>
                    <a:pt x="13452" y="12715"/>
                  </a:lnTo>
                  <a:lnTo>
                    <a:pt x="13038" y="13129"/>
                  </a:lnTo>
                  <a:lnTo>
                    <a:pt x="11463" y="11555"/>
                  </a:lnTo>
                  <a:lnTo>
                    <a:pt x="11878" y="11137"/>
                  </a:lnTo>
                  <a:close/>
                  <a:moveTo>
                    <a:pt x="11132" y="11886"/>
                  </a:moveTo>
                  <a:lnTo>
                    <a:pt x="12706" y="13461"/>
                  </a:lnTo>
                  <a:lnTo>
                    <a:pt x="12292" y="13878"/>
                  </a:lnTo>
                  <a:lnTo>
                    <a:pt x="10718" y="12301"/>
                  </a:lnTo>
                  <a:lnTo>
                    <a:pt x="11132" y="11886"/>
                  </a:lnTo>
                  <a:close/>
                  <a:moveTo>
                    <a:pt x="1112" y="9361"/>
                  </a:moveTo>
                  <a:cubicBezTo>
                    <a:pt x="2068" y="9361"/>
                    <a:pt x="2999" y="9682"/>
                    <a:pt x="3751" y="10273"/>
                  </a:cubicBezTo>
                  <a:lnTo>
                    <a:pt x="3754" y="10276"/>
                  </a:lnTo>
                  <a:cubicBezTo>
                    <a:pt x="3891" y="10384"/>
                    <a:pt x="4021" y="10500"/>
                    <a:pt x="4144" y="10622"/>
                  </a:cubicBezTo>
                  <a:cubicBezTo>
                    <a:pt x="5023" y="11505"/>
                    <a:pt x="5480" y="12719"/>
                    <a:pt x="5397" y="13961"/>
                  </a:cubicBezTo>
                  <a:lnTo>
                    <a:pt x="808" y="9368"/>
                  </a:lnTo>
                  <a:cubicBezTo>
                    <a:pt x="901" y="9365"/>
                    <a:pt x="999" y="9361"/>
                    <a:pt x="1096" y="9361"/>
                  </a:cubicBezTo>
                  <a:cubicBezTo>
                    <a:pt x="1101" y="9361"/>
                    <a:pt x="1107" y="9361"/>
                    <a:pt x="1112" y="9361"/>
                  </a:cubicBezTo>
                  <a:close/>
                  <a:moveTo>
                    <a:pt x="2799" y="1"/>
                  </a:moveTo>
                  <a:cubicBezTo>
                    <a:pt x="2739" y="1"/>
                    <a:pt x="2679" y="24"/>
                    <a:pt x="2634" y="71"/>
                  </a:cubicBezTo>
                  <a:lnTo>
                    <a:pt x="394" y="2308"/>
                  </a:lnTo>
                  <a:cubicBezTo>
                    <a:pt x="303" y="2402"/>
                    <a:pt x="303" y="2549"/>
                    <a:pt x="394" y="2639"/>
                  </a:cubicBezTo>
                  <a:lnTo>
                    <a:pt x="4212" y="6458"/>
                  </a:lnTo>
                  <a:cubicBezTo>
                    <a:pt x="4257" y="6503"/>
                    <a:pt x="4316" y="6525"/>
                    <a:pt x="4376" y="6525"/>
                  </a:cubicBezTo>
                  <a:cubicBezTo>
                    <a:pt x="4436" y="6525"/>
                    <a:pt x="4497" y="6503"/>
                    <a:pt x="4543" y="6458"/>
                  </a:cubicBezTo>
                  <a:lnTo>
                    <a:pt x="5494" y="5503"/>
                  </a:lnTo>
                  <a:lnTo>
                    <a:pt x="5826" y="5835"/>
                  </a:lnTo>
                  <a:lnTo>
                    <a:pt x="3419" y="8241"/>
                  </a:lnTo>
                  <a:cubicBezTo>
                    <a:pt x="3329" y="8335"/>
                    <a:pt x="3329" y="8482"/>
                    <a:pt x="3419" y="8572"/>
                  </a:cubicBezTo>
                  <a:lnTo>
                    <a:pt x="4255" y="9408"/>
                  </a:lnTo>
                  <a:lnTo>
                    <a:pt x="3877" y="9783"/>
                  </a:lnTo>
                  <a:cubicBezTo>
                    <a:pt x="3066" y="9199"/>
                    <a:pt x="2094" y="8889"/>
                    <a:pt x="1092" y="8889"/>
                  </a:cubicBezTo>
                  <a:cubicBezTo>
                    <a:pt x="815" y="8889"/>
                    <a:pt x="534" y="8915"/>
                    <a:pt x="260" y="8965"/>
                  </a:cubicBezTo>
                  <a:cubicBezTo>
                    <a:pt x="73" y="8997"/>
                    <a:pt x="1" y="9224"/>
                    <a:pt x="134" y="9361"/>
                  </a:cubicBezTo>
                  <a:lnTo>
                    <a:pt x="1395" y="10622"/>
                  </a:lnTo>
                  <a:lnTo>
                    <a:pt x="1186" y="12665"/>
                  </a:lnTo>
                  <a:cubicBezTo>
                    <a:pt x="1179" y="12733"/>
                    <a:pt x="1204" y="12805"/>
                    <a:pt x="1254" y="12855"/>
                  </a:cubicBezTo>
                  <a:lnTo>
                    <a:pt x="1917" y="13518"/>
                  </a:lnTo>
                  <a:cubicBezTo>
                    <a:pt x="1961" y="13561"/>
                    <a:pt x="2018" y="13587"/>
                    <a:pt x="2083" y="13587"/>
                  </a:cubicBezTo>
                  <a:lnTo>
                    <a:pt x="2105" y="13587"/>
                  </a:lnTo>
                  <a:lnTo>
                    <a:pt x="4147" y="13374"/>
                  </a:lnTo>
                  <a:lnTo>
                    <a:pt x="5408" y="14635"/>
                  </a:lnTo>
                  <a:cubicBezTo>
                    <a:pt x="5457" y="14684"/>
                    <a:pt x="5517" y="14706"/>
                    <a:pt x="5576" y="14706"/>
                  </a:cubicBezTo>
                  <a:cubicBezTo>
                    <a:pt x="5682" y="14706"/>
                    <a:pt x="5783" y="14633"/>
                    <a:pt x="5804" y="14512"/>
                  </a:cubicBezTo>
                  <a:cubicBezTo>
                    <a:pt x="6020" y="13299"/>
                    <a:pt x="5757" y="12052"/>
                    <a:pt x="5077" y="11025"/>
                  </a:cubicBezTo>
                  <a:lnTo>
                    <a:pt x="5473" y="10629"/>
                  </a:lnTo>
                  <a:lnTo>
                    <a:pt x="6193" y="11350"/>
                  </a:lnTo>
                  <a:cubicBezTo>
                    <a:pt x="6240" y="11395"/>
                    <a:pt x="6300" y="11417"/>
                    <a:pt x="6360" y="11417"/>
                  </a:cubicBezTo>
                  <a:cubicBezTo>
                    <a:pt x="6420" y="11417"/>
                    <a:pt x="6480" y="11395"/>
                    <a:pt x="6525" y="11350"/>
                  </a:cubicBezTo>
                  <a:lnTo>
                    <a:pt x="8931" y="8943"/>
                  </a:lnTo>
                  <a:lnTo>
                    <a:pt x="9266" y="9275"/>
                  </a:lnTo>
                  <a:lnTo>
                    <a:pt x="8311" y="10229"/>
                  </a:lnTo>
                  <a:cubicBezTo>
                    <a:pt x="8218" y="10319"/>
                    <a:pt x="8218" y="10467"/>
                    <a:pt x="8311" y="10561"/>
                  </a:cubicBezTo>
                  <a:lnTo>
                    <a:pt x="12126" y="14376"/>
                  </a:lnTo>
                  <a:cubicBezTo>
                    <a:pt x="12173" y="14422"/>
                    <a:pt x="12233" y="14446"/>
                    <a:pt x="12293" y="14446"/>
                  </a:cubicBezTo>
                  <a:cubicBezTo>
                    <a:pt x="12353" y="14446"/>
                    <a:pt x="12413" y="14422"/>
                    <a:pt x="12458" y="14376"/>
                  </a:cubicBezTo>
                  <a:lnTo>
                    <a:pt x="14698" y="12139"/>
                  </a:lnTo>
                  <a:cubicBezTo>
                    <a:pt x="14788" y="12045"/>
                    <a:pt x="14788" y="11897"/>
                    <a:pt x="14698" y="11807"/>
                  </a:cubicBezTo>
                  <a:lnTo>
                    <a:pt x="14698" y="11804"/>
                  </a:lnTo>
                  <a:lnTo>
                    <a:pt x="10880" y="7985"/>
                  </a:lnTo>
                  <a:cubicBezTo>
                    <a:pt x="10835" y="7940"/>
                    <a:pt x="10775" y="7918"/>
                    <a:pt x="10716" y="7918"/>
                  </a:cubicBezTo>
                  <a:cubicBezTo>
                    <a:pt x="10656" y="7918"/>
                    <a:pt x="10595" y="7940"/>
                    <a:pt x="10548" y="7985"/>
                  </a:cubicBezTo>
                  <a:lnTo>
                    <a:pt x="9594" y="8940"/>
                  </a:lnTo>
                  <a:lnTo>
                    <a:pt x="9262" y="8608"/>
                  </a:lnTo>
                  <a:lnTo>
                    <a:pt x="11770" y="6101"/>
                  </a:lnTo>
                  <a:cubicBezTo>
                    <a:pt x="11860" y="6011"/>
                    <a:pt x="11860" y="5860"/>
                    <a:pt x="11770" y="5770"/>
                  </a:cubicBezTo>
                  <a:lnTo>
                    <a:pt x="11654" y="5654"/>
                  </a:lnTo>
                  <a:lnTo>
                    <a:pt x="12591" y="4714"/>
                  </a:lnTo>
                  <a:cubicBezTo>
                    <a:pt x="12641" y="4664"/>
                    <a:pt x="12667" y="4595"/>
                    <a:pt x="12659" y="4527"/>
                  </a:cubicBezTo>
                  <a:lnTo>
                    <a:pt x="12562" y="3385"/>
                  </a:lnTo>
                  <a:cubicBezTo>
                    <a:pt x="12541" y="3194"/>
                    <a:pt x="12458" y="3018"/>
                    <a:pt x="12328" y="2877"/>
                  </a:cubicBezTo>
                  <a:lnTo>
                    <a:pt x="11892" y="2441"/>
                  </a:lnTo>
                  <a:cubicBezTo>
                    <a:pt x="11752" y="2312"/>
                    <a:pt x="11572" y="2229"/>
                    <a:pt x="11381" y="2203"/>
                  </a:cubicBezTo>
                  <a:lnTo>
                    <a:pt x="10239" y="2106"/>
                  </a:lnTo>
                  <a:lnTo>
                    <a:pt x="10181" y="2106"/>
                  </a:lnTo>
                  <a:lnTo>
                    <a:pt x="10167" y="2110"/>
                  </a:lnTo>
                  <a:lnTo>
                    <a:pt x="10156" y="2110"/>
                  </a:lnTo>
                  <a:lnTo>
                    <a:pt x="10141" y="2113"/>
                  </a:lnTo>
                  <a:lnTo>
                    <a:pt x="10134" y="2117"/>
                  </a:lnTo>
                  <a:lnTo>
                    <a:pt x="10120" y="2124"/>
                  </a:lnTo>
                  <a:lnTo>
                    <a:pt x="10113" y="2128"/>
                  </a:lnTo>
                  <a:lnTo>
                    <a:pt x="10095" y="2135"/>
                  </a:lnTo>
                  <a:lnTo>
                    <a:pt x="10091" y="2139"/>
                  </a:lnTo>
                  <a:lnTo>
                    <a:pt x="10077" y="2149"/>
                  </a:lnTo>
                  <a:lnTo>
                    <a:pt x="10069" y="2153"/>
                  </a:lnTo>
                  <a:cubicBezTo>
                    <a:pt x="10062" y="2157"/>
                    <a:pt x="10059" y="2164"/>
                    <a:pt x="10051" y="2171"/>
                  </a:cubicBezTo>
                  <a:lnTo>
                    <a:pt x="9111" y="3108"/>
                  </a:lnTo>
                  <a:lnTo>
                    <a:pt x="8996" y="2992"/>
                  </a:lnTo>
                  <a:cubicBezTo>
                    <a:pt x="8949" y="2947"/>
                    <a:pt x="8889" y="2925"/>
                    <a:pt x="8829" y="2925"/>
                  </a:cubicBezTo>
                  <a:cubicBezTo>
                    <a:pt x="8769" y="2925"/>
                    <a:pt x="8709" y="2947"/>
                    <a:pt x="8664" y="2992"/>
                  </a:cubicBezTo>
                  <a:lnTo>
                    <a:pt x="6157" y="5503"/>
                  </a:lnTo>
                  <a:lnTo>
                    <a:pt x="5826" y="5172"/>
                  </a:lnTo>
                  <a:lnTo>
                    <a:pt x="6780" y="4217"/>
                  </a:lnTo>
                  <a:cubicBezTo>
                    <a:pt x="6871" y="4127"/>
                    <a:pt x="6871" y="3979"/>
                    <a:pt x="6780" y="3886"/>
                  </a:cubicBezTo>
                  <a:lnTo>
                    <a:pt x="2966" y="71"/>
                  </a:lnTo>
                  <a:cubicBezTo>
                    <a:pt x="2919" y="24"/>
                    <a:pt x="2858" y="1"/>
                    <a:pt x="2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8"/>
            <p:cNvSpPr/>
            <p:nvPr/>
          </p:nvSpPr>
          <p:spPr>
            <a:xfrm>
              <a:off x="3441155" y="2678526"/>
              <a:ext cx="34330" cy="29341"/>
            </a:xfrm>
            <a:custGeom>
              <a:avLst/>
              <a:gdLst/>
              <a:ahLst/>
              <a:cxnLst/>
              <a:rect l="l" t="t" r="r" b="b"/>
              <a:pathLst>
                <a:path w="1335" h="1141" extrusionOk="0">
                  <a:moveTo>
                    <a:pt x="338" y="0"/>
                  </a:moveTo>
                  <a:cubicBezTo>
                    <a:pt x="157" y="0"/>
                    <a:pt x="0" y="235"/>
                    <a:pt x="169" y="404"/>
                  </a:cubicBezTo>
                  <a:lnTo>
                    <a:pt x="832" y="1066"/>
                  </a:lnTo>
                  <a:cubicBezTo>
                    <a:pt x="884" y="1119"/>
                    <a:pt x="942" y="1141"/>
                    <a:pt x="998" y="1141"/>
                  </a:cubicBezTo>
                  <a:cubicBezTo>
                    <a:pt x="1180" y="1141"/>
                    <a:pt x="1334" y="906"/>
                    <a:pt x="1163" y="735"/>
                  </a:cubicBezTo>
                  <a:lnTo>
                    <a:pt x="500" y="72"/>
                  </a:lnTo>
                  <a:cubicBezTo>
                    <a:pt x="450" y="21"/>
                    <a:pt x="393" y="0"/>
                    <a:pt x="3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1" name="Google Shape;1811;p48"/>
          <p:cNvGrpSpPr/>
          <p:nvPr/>
        </p:nvGrpSpPr>
        <p:grpSpPr>
          <a:xfrm>
            <a:off x="2798538" y="2340606"/>
            <a:ext cx="382228" cy="377959"/>
            <a:chOff x="2798538" y="2340606"/>
            <a:chExt cx="382228" cy="377959"/>
          </a:xfrm>
        </p:grpSpPr>
        <p:sp>
          <p:nvSpPr>
            <p:cNvPr id="1812" name="Google Shape;1812;p48"/>
            <p:cNvSpPr/>
            <p:nvPr/>
          </p:nvSpPr>
          <p:spPr>
            <a:xfrm>
              <a:off x="2874680" y="2340606"/>
              <a:ext cx="191037" cy="183785"/>
            </a:xfrm>
            <a:custGeom>
              <a:avLst/>
              <a:gdLst/>
              <a:ahLst/>
              <a:cxnLst/>
              <a:rect l="l" t="t" r="r" b="b"/>
              <a:pathLst>
                <a:path w="7429" h="7147" extrusionOk="0">
                  <a:moveTo>
                    <a:pt x="3574" y="468"/>
                  </a:moveTo>
                  <a:cubicBezTo>
                    <a:pt x="4828" y="468"/>
                    <a:pt x="5962" y="1225"/>
                    <a:pt x="6442" y="2388"/>
                  </a:cubicBezTo>
                  <a:cubicBezTo>
                    <a:pt x="6924" y="3548"/>
                    <a:pt x="6658" y="4885"/>
                    <a:pt x="5768" y="5774"/>
                  </a:cubicBezTo>
                  <a:cubicBezTo>
                    <a:pt x="5175" y="6368"/>
                    <a:pt x="4379" y="6683"/>
                    <a:pt x="3571" y="6683"/>
                  </a:cubicBezTo>
                  <a:cubicBezTo>
                    <a:pt x="3171" y="6683"/>
                    <a:pt x="2769" y="6606"/>
                    <a:pt x="2385" y="6448"/>
                  </a:cubicBezTo>
                  <a:cubicBezTo>
                    <a:pt x="1222" y="5965"/>
                    <a:pt x="465" y="4834"/>
                    <a:pt x="465" y="3577"/>
                  </a:cubicBezTo>
                  <a:cubicBezTo>
                    <a:pt x="465" y="1859"/>
                    <a:pt x="1856" y="468"/>
                    <a:pt x="3574" y="468"/>
                  </a:cubicBezTo>
                  <a:close/>
                  <a:moveTo>
                    <a:pt x="3573" y="1"/>
                  </a:moveTo>
                  <a:cubicBezTo>
                    <a:pt x="3113" y="1"/>
                    <a:pt x="2648" y="90"/>
                    <a:pt x="2205" y="274"/>
                  </a:cubicBezTo>
                  <a:cubicBezTo>
                    <a:pt x="869" y="825"/>
                    <a:pt x="1" y="2129"/>
                    <a:pt x="1" y="3573"/>
                  </a:cubicBezTo>
                  <a:cubicBezTo>
                    <a:pt x="1" y="5548"/>
                    <a:pt x="1600" y="7147"/>
                    <a:pt x="3574" y="7147"/>
                  </a:cubicBezTo>
                  <a:cubicBezTo>
                    <a:pt x="5019" y="7147"/>
                    <a:pt x="6323" y="6279"/>
                    <a:pt x="6874" y="4942"/>
                  </a:cubicBezTo>
                  <a:cubicBezTo>
                    <a:pt x="7429" y="3606"/>
                    <a:pt x="7122" y="2068"/>
                    <a:pt x="6099" y="1048"/>
                  </a:cubicBezTo>
                  <a:cubicBezTo>
                    <a:pt x="5415" y="364"/>
                    <a:pt x="4503" y="1"/>
                    <a:pt x="35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8"/>
            <p:cNvSpPr/>
            <p:nvPr/>
          </p:nvSpPr>
          <p:spPr>
            <a:xfrm>
              <a:off x="2798538" y="2544474"/>
              <a:ext cx="277593" cy="174091"/>
            </a:xfrm>
            <a:custGeom>
              <a:avLst/>
              <a:gdLst/>
              <a:ahLst/>
              <a:cxnLst/>
              <a:rect l="l" t="t" r="r" b="b"/>
              <a:pathLst>
                <a:path w="10795" h="6770" extrusionOk="0">
                  <a:moveTo>
                    <a:pt x="6539" y="471"/>
                  </a:moveTo>
                  <a:cubicBezTo>
                    <a:pt x="7219" y="471"/>
                    <a:pt x="7898" y="585"/>
                    <a:pt x="8549" y="811"/>
                  </a:cubicBezTo>
                  <a:lnTo>
                    <a:pt x="6533" y="3561"/>
                  </a:lnTo>
                  <a:lnTo>
                    <a:pt x="4521" y="815"/>
                  </a:lnTo>
                  <a:cubicBezTo>
                    <a:pt x="5175" y="586"/>
                    <a:pt x="5857" y="471"/>
                    <a:pt x="6539" y="471"/>
                  </a:cubicBezTo>
                  <a:close/>
                  <a:moveTo>
                    <a:pt x="4071" y="995"/>
                  </a:moveTo>
                  <a:lnTo>
                    <a:pt x="6297" y="4039"/>
                  </a:lnTo>
                  <a:lnTo>
                    <a:pt x="6297" y="5813"/>
                  </a:lnTo>
                  <a:lnTo>
                    <a:pt x="4590" y="3477"/>
                  </a:lnTo>
                  <a:lnTo>
                    <a:pt x="4590" y="3001"/>
                  </a:lnTo>
                  <a:cubicBezTo>
                    <a:pt x="4590" y="2872"/>
                    <a:pt x="4482" y="2767"/>
                    <a:pt x="4352" y="2767"/>
                  </a:cubicBezTo>
                  <a:lnTo>
                    <a:pt x="3221" y="2767"/>
                  </a:lnTo>
                  <a:lnTo>
                    <a:pt x="2605" y="1921"/>
                  </a:lnTo>
                  <a:cubicBezTo>
                    <a:pt x="3044" y="1542"/>
                    <a:pt x="3542" y="1233"/>
                    <a:pt x="4071" y="995"/>
                  </a:cubicBezTo>
                  <a:close/>
                  <a:moveTo>
                    <a:pt x="6532" y="1"/>
                  </a:moveTo>
                  <a:cubicBezTo>
                    <a:pt x="5708" y="1"/>
                    <a:pt x="4879" y="157"/>
                    <a:pt x="4089" y="476"/>
                  </a:cubicBezTo>
                  <a:cubicBezTo>
                    <a:pt x="4071" y="480"/>
                    <a:pt x="4057" y="487"/>
                    <a:pt x="4039" y="498"/>
                  </a:cubicBezTo>
                  <a:cubicBezTo>
                    <a:pt x="3347" y="782"/>
                    <a:pt x="2713" y="1186"/>
                    <a:pt x="2158" y="1690"/>
                  </a:cubicBezTo>
                  <a:lnTo>
                    <a:pt x="2147" y="1694"/>
                  </a:lnTo>
                  <a:cubicBezTo>
                    <a:pt x="2129" y="1708"/>
                    <a:pt x="2115" y="1723"/>
                    <a:pt x="2104" y="1741"/>
                  </a:cubicBezTo>
                  <a:cubicBezTo>
                    <a:pt x="764" y="2976"/>
                    <a:pt x="0" y="4712"/>
                    <a:pt x="0" y="6535"/>
                  </a:cubicBezTo>
                  <a:cubicBezTo>
                    <a:pt x="0" y="6665"/>
                    <a:pt x="109" y="6769"/>
                    <a:pt x="238" y="6769"/>
                  </a:cubicBezTo>
                  <a:cubicBezTo>
                    <a:pt x="364" y="6769"/>
                    <a:pt x="472" y="6665"/>
                    <a:pt x="472" y="6535"/>
                  </a:cubicBezTo>
                  <a:cubicBezTo>
                    <a:pt x="469" y="4925"/>
                    <a:pt x="1114" y="3376"/>
                    <a:pt x="2259" y="2241"/>
                  </a:cubicBezTo>
                  <a:lnTo>
                    <a:pt x="2915" y="3138"/>
                  </a:lnTo>
                  <a:cubicBezTo>
                    <a:pt x="2958" y="3200"/>
                    <a:pt x="3030" y="3236"/>
                    <a:pt x="3102" y="3236"/>
                  </a:cubicBezTo>
                  <a:lnTo>
                    <a:pt x="4118" y="3236"/>
                  </a:lnTo>
                  <a:lnTo>
                    <a:pt x="4118" y="3556"/>
                  </a:lnTo>
                  <a:cubicBezTo>
                    <a:pt x="4114" y="3603"/>
                    <a:pt x="4132" y="3653"/>
                    <a:pt x="4161" y="3693"/>
                  </a:cubicBezTo>
                  <a:lnTo>
                    <a:pt x="6344" y="6676"/>
                  </a:lnTo>
                  <a:lnTo>
                    <a:pt x="6348" y="6679"/>
                  </a:lnTo>
                  <a:lnTo>
                    <a:pt x="6359" y="6694"/>
                  </a:lnTo>
                  <a:lnTo>
                    <a:pt x="6366" y="6701"/>
                  </a:lnTo>
                  <a:lnTo>
                    <a:pt x="6377" y="6712"/>
                  </a:lnTo>
                  <a:lnTo>
                    <a:pt x="6384" y="6719"/>
                  </a:lnTo>
                  <a:cubicBezTo>
                    <a:pt x="6387" y="6723"/>
                    <a:pt x="6395" y="6730"/>
                    <a:pt x="6402" y="6733"/>
                  </a:cubicBezTo>
                  <a:lnTo>
                    <a:pt x="6405" y="6733"/>
                  </a:lnTo>
                  <a:lnTo>
                    <a:pt x="6423" y="6744"/>
                  </a:lnTo>
                  <a:lnTo>
                    <a:pt x="6431" y="6748"/>
                  </a:lnTo>
                  <a:lnTo>
                    <a:pt x="6449" y="6755"/>
                  </a:lnTo>
                  <a:lnTo>
                    <a:pt x="6456" y="6759"/>
                  </a:lnTo>
                  <a:lnTo>
                    <a:pt x="6474" y="6762"/>
                  </a:lnTo>
                  <a:lnTo>
                    <a:pt x="6481" y="6762"/>
                  </a:lnTo>
                  <a:lnTo>
                    <a:pt x="6499" y="6766"/>
                  </a:lnTo>
                  <a:lnTo>
                    <a:pt x="6506" y="6766"/>
                  </a:lnTo>
                  <a:cubicBezTo>
                    <a:pt x="6515" y="6768"/>
                    <a:pt x="6524" y="6768"/>
                    <a:pt x="6533" y="6768"/>
                  </a:cubicBezTo>
                  <a:cubicBezTo>
                    <a:pt x="6542" y="6768"/>
                    <a:pt x="6551" y="6768"/>
                    <a:pt x="6560" y="6766"/>
                  </a:cubicBezTo>
                  <a:lnTo>
                    <a:pt x="6568" y="6766"/>
                  </a:lnTo>
                  <a:lnTo>
                    <a:pt x="6586" y="6762"/>
                  </a:lnTo>
                  <a:lnTo>
                    <a:pt x="6593" y="6762"/>
                  </a:lnTo>
                  <a:lnTo>
                    <a:pt x="6611" y="6759"/>
                  </a:lnTo>
                  <a:lnTo>
                    <a:pt x="6618" y="6755"/>
                  </a:lnTo>
                  <a:lnTo>
                    <a:pt x="6636" y="6748"/>
                  </a:lnTo>
                  <a:lnTo>
                    <a:pt x="6643" y="6744"/>
                  </a:lnTo>
                  <a:lnTo>
                    <a:pt x="6661" y="6733"/>
                  </a:lnTo>
                  <a:lnTo>
                    <a:pt x="6665" y="6733"/>
                  </a:lnTo>
                  <a:cubicBezTo>
                    <a:pt x="6672" y="6730"/>
                    <a:pt x="6676" y="6723"/>
                    <a:pt x="6683" y="6719"/>
                  </a:cubicBezTo>
                  <a:lnTo>
                    <a:pt x="6690" y="6712"/>
                  </a:lnTo>
                  <a:lnTo>
                    <a:pt x="6701" y="6701"/>
                  </a:lnTo>
                  <a:lnTo>
                    <a:pt x="6708" y="6694"/>
                  </a:lnTo>
                  <a:lnTo>
                    <a:pt x="6719" y="6679"/>
                  </a:lnTo>
                  <a:lnTo>
                    <a:pt x="6722" y="6676"/>
                  </a:lnTo>
                  <a:lnTo>
                    <a:pt x="8905" y="3693"/>
                  </a:lnTo>
                  <a:cubicBezTo>
                    <a:pt x="8934" y="3653"/>
                    <a:pt x="8949" y="3603"/>
                    <a:pt x="8949" y="3553"/>
                  </a:cubicBezTo>
                  <a:lnTo>
                    <a:pt x="8949" y="3236"/>
                  </a:lnTo>
                  <a:lnTo>
                    <a:pt x="9276" y="3236"/>
                  </a:lnTo>
                  <a:cubicBezTo>
                    <a:pt x="9406" y="3236"/>
                    <a:pt x="9511" y="3131"/>
                    <a:pt x="9511" y="3001"/>
                  </a:cubicBezTo>
                  <a:cubicBezTo>
                    <a:pt x="9511" y="2872"/>
                    <a:pt x="9406" y="2767"/>
                    <a:pt x="9276" y="2767"/>
                  </a:cubicBezTo>
                  <a:lnTo>
                    <a:pt x="8714" y="2767"/>
                  </a:lnTo>
                  <a:cubicBezTo>
                    <a:pt x="8585" y="2767"/>
                    <a:pt x="8480" y="2872"/>
                    <a:pt x="8480" y="3001"/>
                  </a:cubicBezTo>
                  <a:lnTo>
                    <a:pt x="8480" y="3477"/>
                  </a:lnTo>
                  <a:lnTo>
                    <a:pt x="6769" y="5818"/>
                  </a:lnTo>
                  <a:lnTo>
                    <a:pt x="6769" y="4039"/>
                  </a:lnTo>
                  <a:lnTo>
                    <a:pt x="8999" y="991"/>
                  </a:lnTo>
                  <a:cubicBezTo>
                    <a:pt x="9471" y="1200"/>
                    <a:pt x="9910" y="1467"/>
                    <a:pt x="10314" y="1791"/>
                  </a:cubicBezTo>
                  <a:cubicBezTo>
                    <a:pt x="10361" y="1827"/>
                    <a:pt x="10410" y="1842"/>
                    <a:pt x="10456" y="1842"/>
                  </a:cubicBezTo>
                  <a:cubicBezTo>
                    <a:pt x="10646" y="1842"/>
                    <a:pt x="10794" y="1580"/>
                    <a:pt x="10606" y="1424"/>
                  </a:cubicBezTo>
                  <a:cubicBezTo>
                    <a:pt x="9428" y="488"/>
                    <a:pt x="7988" y="1"/>
                    <a:pt x="65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8"/>
            <p:cNvSpPr/>
            <p:nvPr/>
          </p:nvSpPr>
          <p:spPr>
            <a:xfrm>
              <a:off x="2902092" y="2400059"/>
              <a:ext cx="128884" cy="56547"/>
            </a:xfrm>
            <a:custGeom>
              <a:avLst/>
              <a:gdLst/>
              <a:ahLst/>
              <a:cxnLst/>
              <a:rect l="l" t="t" r="r" b="b"/>
              <a:pathLst>
                <a:path w="5012" h="2199" extrusionOk="0">
                  <a:moveTo>
                    <a:pt x="4277" y="469"/>
                  </a:moveTo>
                  <a:cubicBezTo>
                    <a:pt x="4425" y="469"/>
                    <a:pt x="4543" y="588"/>
                    <a:pt x="4543" y="736"/>
                  </a:cubicBezTo>
                  <a:lnTo>
                    <a:pt x="4543" y="1463"/>
                  </a:lnTo>
                  <a:cubicBezTo>
                    <a:pt x="4543" y="1611"/>
                    <a:pt x="4425" y="1730"/>
                    <a:pt x="4277" y="1730"/>
                  </a:cubicBezTo>
                  <a:lnTo>
                    <a:pt x="3167" y="1730"/>
                  </a:lnTo>
                  <a:cubicBezTo>
                    <a:pt x="3057" y="1416"/>
                    <a:pt x="2781" y="1260"/>
                    <a:pt x="2504" y="1260"/>
                  </a:cubicBezTo>
                  <a:cubicBezTo>
                    <a:pt x="2228" y="1260"/>
                    <a:pt x="1952" y="1416"/>
                    <a:pt x="1842" y="1730"/>
                  </a:cubicBezTo>
                  <a:lnTo>
                    <a:pt x="732" y="1730"/>
                  </a:lnTo>
                  <a:cubicBezTo>
                    <a:pt x="588" y="1726"/>
                    <a:pt x="469" y="1611"/>
                    <a:pt x="469" y="1463"/>
                  </a:cubicBezTo>
                  <a:lnTo>
                    <a:pt x="469" y="736"/>
                  </a:lnTo>
                  <a:cubicBezTo>
                    <a:pt x="469" y="588"/>
                    <a:pt x="588" y="469"/>
                    <a:pt x="736" y="469"/>
                  </a:cubicBezTo>
                  <a:close/>
                  <a:moveTo>
                    <a:pt x="732" y="1"/>
                  </a:moveTo>
                  <a:cubicBezTo>
                    <a:pt x="329" y="1"/>
                    <a:pt x="1" y="332"/>
                    <a:pt x="1" y="736"/>
                  </a:cubicBezTo>
                  <a:lnTo>
                    <a:pt x="1" y="1463"/>
                  </a:lnTo>
                  <a:cubicBezTo>
                    <a:pt x="1" y="1870"/>
                    <a:pt x="329" y="2198"/>
                    <a:pt x="736" y="2198"/>
                  </a:cubicBezTo>
                  <a:lnTo>
                    <a:pt x="2036" y="2198"/>
                  </a:lnTo>
                  <a:cubicBezTo>
                    <a:pt x="2166" y="2198"/>
                    <a:pt x="2274" y="2094"/>
                    <a:pt x="2274" y="1964"/>
                  </a:cubicBezTo>
                  <a:cubicBezTo>
                    <a:pt x="2274" y="1807"/>
                    <a:pt x="2391" y="1729"/>
                    <a:pt x="2508" y="1729"/>
                  </a:cubicBezTo>
                  <a:cubicBezTo>
                    <a:pt x="2625" y="1729"/>
                    <a:pt x="2742" y="1807"/>
                    <a:pt x="2742" y="1964"/>
                  </a:cubicBezTo>
                  <a:cubicBezTo>
                    <a:pt x="2742" y="2094"/>
                    <a:pt x="2847" y="2198"/>
                    <a:pt x="2976" y="2198"/>
                  </a:cubicBezTo>
                  <a:lnTo>
                    <a:pt x="4277" y="2198"/>
                  </a:lnTo>
                  <a:cubicBezTo>
                    <a:pt x="4684" y="2198"/>
                    <a:pt x="5012" y="1870"/>
                    <a:pt x="5012" y="1463"/>
                  </a:cubicBezTo>
                  <a:lnTo>
                    <a:pt x="5012" y="736"/>
                  </a:lnTo>
                  <a:cubicBezTo>
                    <a:pt x="5012" y="332"/>
                    <a:pt x="4684" y="1"/>
                    <a:pt x="4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8"/>
            <p:cNvSpPr/>
            <p:nvPr/>
          </p:nvSpPr>
          <p:spPr>
            <a:xfrm>
              <a:off x="3043936" y="2524365"/>
              <a:ext cx="136830" cy="194200"/>
            </a:xfrm>
            <a:custGeom>
              <a:avLst/>
              <a:gdLst/>
              <a:ahLst/>
              <a:cxnLst/>
              <a:rect l="l" t="t" r="r" b="b"/>
              <a:pathLst>
                <a:path w="5321" h="7552" extrusionOk="0">
                  <a:moveTo>
                    <a:pt x="3022" y="473"/>
                  </a:moveTo>
                  <a:lnTo>
                    <a:pt x="3022" y="2883"/>
                  </a:lnTo>
                  <a:cubicBezTo>
                    <a:pt x="3022" y="2987"/>
                    <a:pt x="3091" y="3081"/>
                    <a:pt x="3192" y="3110"/>
                  </a:cubicBezTo>
                  <a:cubicBezTo>
                    <a:pt x="3991" y="3326"/>
                    <a:pt x="4575" y="4007"/>
                    <a:pt x="4672" y="4824"/>
                  </a:cubicBezTo>
                  <a:lnTo>
                    <a:pt x="3984" y="4824"/>
                  </a:lnTo>
                  <a:cubicBezTo>
                    <a:pt x="3671" y="4824"/>
                    <a:pt x="3671" y="5296"/>
                    <a:pt x="3984" y="5296"/>
                  </a:cubicBezTo>
                  <a:lnTo>
                    <a:pt x="4676" y="5296"/>
                  </a:lnTo>
                  <a:cubicBezTo>
                    <a:pt x="4553" y="6316"/>
                    <a:pt x="3689" y="7083"/>
                    <a:pt x="2662" y="7083"/>
                  </a:cubicBezTo>
                  <a:cubicBezTo>
                    <a:pt x="1635" y="7083"/>
                    <a:pt x="775" y="6316"/>
                    <a:pt x="652" y="5296"/>
                  </a:cubicBezTo>
                  <a:lnTo>
                    <a:pt x="3044" y="5296"/>
                  </a:lnTo>
                  <a:cubicBezTo>
                    <a:pt x="3174" y="5296"/>
                    <a:pt x="3278" y="5192"/>
                    <a:pt x="3278" y="5062"/>
                  </a:cubicBezTo>
                  <a:cubicBezTo>
                    <a:pt x="3278" y="4933"/>
                    <a:pt x="3174" y="4828"/>
                    <a:pt x="3044" y="4828"/>
                  </a:cubicBezTo>
                  <a:lnTo>
                    <a:pt x="652" y="4828"/>
                  </a:lnTo>
                  <a:cubicBezTo>
                    <a:pt x="749" y="4007"/>
                    <a:pt x="1333" y="3326"/>
                    <a:pt x="2129" y="3110"/>
                  </a:cubicBezTo>
                  <a:cubicBezTo>
                    <a:pt x="2230" y="3081"/>
                    <a:pt x="2302" y="2991"/>
                    <a:pt x="2302" y="2883"/>
                  </a:cubicBezTo>
                  <a:lnTo>
                    <a:pt x="2302" y="473"/>
                  </a:lnTo>
                  <a:close/>
                  <a:moveTo>
                    <a:pt x="2068" y="1"/>
                  </a:moveTo>
                  <a:cubicBezTo>
                    <a:pt x="1938" y="1"/>
                    <a:pt x="1834" y="105"/>
                    <a:pt x="1834" y="235"/>
                  </a:cubicBezTo>
                  <a:lnTo>
                    <a:pt x="1834" y="2710"/>
                  </a:lnTo>
                  <a:cubicBezTo>
                    <a:pt x="688" y="3113"/>
                    <a:pt x="0" y="4284"/>
                    <a:pt x="205" y="5480"/>
                  </a:cubicBezTo>
                  <a:cubicBezTo>
                    <a:pt x="407" y="6680"/>
                    <a:pt x="1448" y="7551"/>
                    <a:pt x="2662" y="7551"/>
                  </a:cubicBezTo>
                  <a:cubicBezTo>
                    <a:pt x="3876" y="7551"/>
                    <a:pt x="4914" y="6680"/>
                    <a:pt x="5119" y="5480"/>
                  </a:cubicBezTo>
                  <a:cubicBezTo>
                    <a:pt x="5321" y="4284"/>
                    <a:pt x="4633" y="3113"/>
                    <a:pt x="3491" y="2710"/>
                  </a:cubicBezTo>
                  <a:lnTo>
                    <a:pt x="3491" y="235"/>
                  </a:lnTo>
                  <a:cubicBezTo>
                    <a:pt x="3491" y="105"/>
                    <a:pt x="3383" y="1"/>
                    <a:pt x="32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6" name="Google Shape;1816;p48"/>
          <p:cNvGrpSpPr/>
          <p:nvPr/>
        </p:nvGrpSpPr>
        <p:grpSpPr>
          <a:xfrm>
            <a:off x="6580777" y="2340014"/>
            <a:ext cx="414449" cy="378628"/>
            <a:chOff x="6580777" y="2340014"/>
            <a:chExt cx="414449" cy="378628"/>
          </a:xfrm>
        </p:grpSpPr>
        <p:sp>
          <p:nvSpPr>
            <p:cNvPr id="1817" name="Google Shape;1817;p48"/>
            <p:cNvSpPr/>
            <p:nvPr/>
          </p:nvSpPr>
          <p:spPr>
            <a:xfrm>
              <a:off x="6719072" y="2459229"/>
              <a:ext cx="137858" cy="140661"/>
            </a:xfrm>
            <a:custGeom>
              <a:avLst/>
              <a:gdLst/>
              <a:ahLst/>
              <a:cxnLst/>
              <a:rect l="l" t="t" r="r" b="b"/>
              <a:pathLst>
                <a:path w="5361" h="5470" extrusionOk="0">
                  <a:moveTo>
                    <a:pt x="2720" y="938"/>
                  </a:moveTo>
                  <a:cubicBezTo>
                    <a:pt x="3448" y="938"/>
                    <a:pt x="4103" y="1378"/>
                    <a:pt x="4381" y="2048"/>
                  </a:cubicBezTo>
                  <a:cubicBezTo>
                    <a:pt x="4658" y="2721"/>
                    <a:pt x="4507" y="3496"/>
                    <a:pt x="3992" y="4007"/>
                  </a:cubicBezTo>
                  <a:cubicBezTo>
                    <a:pt x="3646" y="4353"/>
                    <a:pt x="3185" y="4536"/>
                    <a:pt x="2716" y="4536"/>
                  </a:cubicBezTo>
                  <a:cubicBezTo>
                    <a:pt x="2485" y="4536"/>
                    <a:pt x="2253" y="4491"/>
                    <a:pt x="2032" y="4400"/>
                  </a:cubicBezTo>
                  <a:cubicBezTo>
                    <a:pt x="1358" y="4119"/>
                    <a:pt x="922" y="3463"/>
                    <a:pt x="922" y="2736"/>
                  </a:cubicBezTo>
                  <a:cubicBezTo>
                    <a:pt x="922" y="1745"/>
                    <a:pt x="1726" y="938"/>
                    <a:pt x="2720" y="938"/>
                  </a:cubicBezTo>
                  <a:close/>
                  <a:moveTo>
                    <a:pt x="2720" y="1"/>
                  </a:moveTo>
                  <a:cubicBezTo>
                    <a:pt x="2603" y="1"/>
                    <a:pt x="2486" y="79"/>
                    <a:pt x="2486" y="236"/>
                  </a:cubicBezTo>
                  <a:lnTo>
                    <a:pt x="2486" y="481"/>
                  </a:lnTo>
                  <a:cubicBezTo>
                    <a:pt x="2165" y="517"/>
                    <a:pt x="1859" y="614"/>
                    <a:pt x="1585" y="776"/>
                  </a:cubicBezTo>
                  <a:lnTo>
                    <a:pt x="1438" y="574"/>
                  </a:lnTo>
                  <a:cubicBezTo>
                    <a:pt x="1387" y="500"/>
                    <a:pt x="1319" y="470"/>
                    <a:pt x="1252" y="470"/>
                  </a:cubicBezTo>
                  <a:cubicBezTo>
                    <a:pt x="1083" y="470"/>
                    <a:pt x="920" y="668"/>
                    <a:pt x="1059" y="852"/>
                  </a:cubicBezTo>
                  <a:lnTo>
                    <a:pt x="1203" y="1053"/>
                  </a:lnTo>
                  <a:cubicBezTo>
                    <a:pt x="969" y="1266"/>
                    <a:pt x="778" y="1525"/>
                    <a:pt x="649" y="1817"/>
                  </a:cubicBezTo>
                  <a:lnTo>
                    <a:pt x="411" y="1741"/>
                  </a:lnTo>
                  <a:cubicBezTo>
                    <a:pt x="382" y="1732"/>
                    <a:pt x="355" y="1728"/>
                    <a:pt x="329" y="1728"/>
                  </a:cubicBezTo>
                  <a:cubicBezTo>
                    <a:pt x="92" y="1728"/>
                    <a:pt x="0" y="2100"/>
                    <a:pt x="267" y="2188"/>
                  </a:cubicBezTo>
                  <a:lnTo>
                    <a:pt x="501" y="2264"/>
                  </a:lnTo>
                  <a:cubicBezTo>
                    <a:pt x="436" y="2574"/>
                    <a:pt x="436" y="2898"/>
                    <a:pt x="501" y="3208"/>
                  </a:cubicBezTo>
                  <a:lnTo>
                    <a:pt x="267" y="3283"/>
                  </a:lnTo>
                  <a:cubicBezTo>
                    <a:pt x="0" y="3371"/>
                    <a:pt x="92" y="3744"/>
                    <a:pt x="329" y="3744"/>
                  </a:cubicBezTo>
                  <a:cubicBezTo>
                    <a:pt x="355" y="3744"/>
                    <a:pt x="382" y="3739"/>
                    <a:pt x="411" y="3730"/>
                  </a:cubicBezTo>
                  <a:lnTo>
                    <a:pt x="649" y="3654"/>
                  </a:lnTo>
                  <a:cubicBezTo>
                    <a:pt x="778" y="3946"/>
                    <a:pt x="969" y="4205"/>
                    <a:pt x="1203" y="4422"/>
                  </a:cubicBezTo>
                  <a:lnTo>
                    <a:pt x="1059" y="4620"/>
                  </a:lnTo>
                  <a:cubicBezTo>
                    <a:pt x="920" y="4803"/>
                    <a:pt x="1083" y="5002"/>
                    <a:pt x="1252" y="5002"/>
                  </a:cubicBezTo>
                  <a:cubicBezTo>
                    <a:pt x="1319" y="5002"/>
                    <a:pt x="1387" y="4971"/>
                    <a:pt x="1438" y="4897"/>
                  </a:cubicBezTo>
                  <a:lnTo>
                    <a:pt x="1585" y="4695"/>
                  </a:lnTo>
                  <a:cubicBezTo>
                    <a:pt x="1859" y="4857"/>
                    <a:pt x="2165" y="4955"/>
                    <a:pt x="2486" y="4991"/>
                  </a:cubicBezTo>
                  <a:lnTo>
                    <a:pt x="2486" y="5236"/>
                  </a:lnTo>
                  <a:cubicBezTo>
                    <a:pt x="2486" y="5365"/>
                    <a:pt x="2590" y="5470"/>
                    <a:pt x="2720" y="5470"/>
                  </a:cubicBezTo>
                  <a:cubicBezTo>
                    <a:pt x="2850" y="5470"/>
                    <a:pt x="2954" y="5365"/>
                    <a:pt x="2954" y="5236"/>
                  </a:cubicBezTo>
                  <a:lnTo>
                    <a:pt x="2954" y="4991"/>
                  </a:lnTo>
                  <a:cubicBezTo>
                    <a:pt x="3271" y="4955"/>
                    <a:pt x="3577" y="4857"/>
                    <a:pt x="3855" y="4695"/>
                  </a:cubicBezTo>
                  <a:lnTo>
                    <a:pt x="3999" y="4897"/>
                  </a:lnTo>
                  <a:cubicBezTo>
                    <a:pt x="4051" y="4971"/>
                    <a:pt x="4119" y="5002"/>
                    <a:pt x="4186" y="5002"/>
                  </a:cubicBezTo>
                  <a:cubicBezTo>
                    <a:pt x="4356" y="5002"/>
                    <a:pt x="4518" y="4803"/>
                    <a:pt x="4381" y="4620"/>
                  </a:cubicBezTo>
                  <a:lnTo>
                    <a:pt x="4233" y="4422"/>
                  </a:lnTo>
                  <a:cubicBezTo>
                    <a:pt x="4471" y="4205"/>
                    <a:pt x="4662" y="3946"/>
                    <a:pt x="4791" y="3654"/>
                  </a:cubicBezTo>
                  <a:lnTo>
                    <a:pt x="5025" y="3730"/>
                  </a:lnTo>
                  <a:cubicBezTo>
                    <a:pt x="5050" y="3738"/>
                    <a:pt x="5074" y="3742"/>
                    <a:pt x="5099" y="3742"/>
                  </a:cubicBezTo>
                  <a:cubicBezTo>
                    <a:pt x="5197" y="3742"/>
                    <a:pt x="5289" y="3680"/>
                    <a:pt x="5321" y="3579"/>
                  </a:cubicBezTo>
                  <a:cubicBezTo>
                    <a:pt x="5361" y="3456"/>
                    <a:pt x="5296" y="3323"/>
                    <a:pt x="5170" y="3283"/>
                  </a:cubicBezTo>
                  <a:lnTo>
                    <a:pt x="4935" y="3208"/>
                  </a:lnTo>
                  <a:cubicBezTo>
                    <a:pt x="5004" y="2898"/>
                    <a:pt x="5004" y="2574"/>
                    <a:pt x="4935" y="2264"/>
                  </a:cubicBezTo>
                  <a:lnTo>
                    <a:pt x="5170" y="2188"/>
                  </a:lnTo>
                  <a:cubicBezTo>
                    <a:pt x="5296" y="2149"/>
                    <a:pt x="5361" y="2015"/>
                    <a:pt x="5321" y="1893"/>
                  </a:cubicBezTo>
                  <a:cubicBezTo>
                    <a:pt x="5289" y="1792"/>
                    <a:pt x="5197" y="1730"/>
                    <a:pt x="5099" y="1730"/>
                  </a:cubicBezTo>
                  <a:cubicBezTo>
                    <a:pt x="5074" y="1730"/>
                    <a:pt x="5050" y="1734"/>
                    <a:pt x="5025" y="1741"/>
                  </a:cubicBezTo>
                  <a:lnTo>
                    <a:pt x="4791" y="1817"/>
                  </a:lnTo>
                  <a:cubicBezTo>
                    <a:pt x="4662" y="1525"/>
                    <a:pt x="4471" y="1266"/>
                    <a:pt x="4233" y="1053"/>
                  </a:cubicBezTo>
                  <a:lnTo>
                    <a:pt x="4381" y="852"/>
                  </a:lnTo>
                  <a:cubicBezTo>
                    <a:pt x="4518" y="668"/>
                    <a:pt x="4356" y="470"/>
                    <a:pt x="4186" y="470"/>
                  </a:cubicBezTo>
                  <a:cubicBezTo>
                    <a:pt x="4119" y="470"/>
                    <a:pt x="4051" y="500"/>
                    <a:pt x="3999" y="574"/>
                  </a:cubicBezTo>
                  <a:lnTo>
                    <a:pt x="3855" y="776"/>
                  </a:lnTo>
                  <a:cubicBezTo>
                    <a:pt x="3577" y="614"/>
                    <a:pt x="3271" y="517"/>
                    <a:pt x="2954" y="481"/>
                  </a:cubicBezTo>
                  <a:lnTo>
                    <a:pt x="2954" y="236"/>
                  </a:lnTo>
                  <a:cubicBezTo>
                    <a:pt x="2954" y="79"/>
                    <a:pt x="2837" y="1"/>
                    <a:pt x="27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8"/>
            <p:cNvSpPr/>
            <p:nvPr/>
          </p:nvSpPr>
          <p:spPr>
            <a:xfrm>
              <a:off x="6580777" y="2340014"/>
              <a:ext cx="414449" cy="378628"/>
            </a:xfrm>
            <a:custGeom>
              <a:avLst/>
              <a:gdLst/>
              <a:ahLst/>
              <a:cxnLst/>
              <a:rect l="l" t="t" r="r" b="b"/>
              <a:pathLst>
                <a:path w="16117" h="14724" extrusionOk="0">
                  <a:moveTo>
                    <a:pt x="8074" y="0"/>
                  </a:moveTo>
                  <a:cubicBezTo>
                    <a:pt x="6193" y="0"/>
                    <a:pt x="4313" y="717"/>
                    <a:pt x="2878" y="2152"/>
                  </a:cubicBezTo>
                  <a:cubicBezTo>
                    <a:pt x="0" y="5034"/>
                    <a:pt x="11" y="9702"/>
                    <a:pt x="2900" y="12570"/>
                  </a:cubicBezTo>
                  <a:cubicBezTo>
                    <a:pt x="4315" y="13985"/>
                    <a:pt x="6197" y="14723"/>
                    <a:pt x="8100" y="14723"/>
                  </a:cubicBezTo>
                  <a:cubicBezTo>
                    <a:pt x="9326" y="14723"/>
                    <a:pt x="10561" y="14417"/>
                    <a:pt x="11686" y="13787"/>
                  </a:cubicBezTo>
                  <a:cubicBezTo>
                    <a:pt x="11801" y="13726"/>
                    <a:pt x="11844" y="13582"/>
                    <a:pt x="11780" y="13467"/>
                  </a:cubicBezTo>
                  <a:cubicBezTo>
                    <a:pt x="11736" y="13390"/>
                    <a:pt x="11658" y="13347"/>
                    <a:pt x="11576" y="13347"/>
                  </a:cubicBezTo>
                  <a:cubicBezTo>
                    <a:pt x="11535" y="13347"/>
                    <a:pt x="11494" y="13358"/>
                    <a:pt x="11455" y="13380"/>
                  </a:cubicBezTo>
                  <a:cubicBezTo>
                    <a:pt x="10429" y="13953"/>
                    <a:pt x="9272" y="14252"/>
                    <a:pt x="8098" y="14252"/>
                  </a:cubicBezTo>
                  <a:cubicBezTo>
                    <a:pt x="4305" y="14252"/>
                    <a:pt x="1218" y="11169"/>
                    <a:pt x="1218" y="7372"/>
                  </a:cubicBezTo>
                  <a:cubicBezTo>
                    <a:pt x="1218" y="3578"/>
                    <a:pt x="4301" y="491"/>
                    <a:pt x="8098" y="491"/>
                  </a:cubicBezTo>
                  <a:cubicBezTo>
                    <a:pt x="11891" y="491"/>
                    <a:pt x="14978" y="3582"/>
                    <a:pt x="14978" y="7372"/>
                  </a:cubicBezTo>
                  <a:cubicBezTo>
                    <a:pt x="14978" y="8550"/>
                    <a:pt x="14676" y="9706"/>
                    <a:pt x="14103" y="10733"/>
                  </a:cubicBezTo>
                  <a:cubicBezTo>
                    <a:pt x="14038" y="10844"/>
                    <a:pt x="14078" y="10992"/>
                    <a:pt x="14193" y="11057"/>
                  </a:cubicBezTo>
                  <a:cubicBezTo>
                    <a:pt x="14228" y="11076"/>
                    <a:pt x="14267" y="11085"/>
                    <a:pt x="14306" y="11085"/>
                  </a:cubicBezTo>
                  <a:cubicBezTo>
                    <a:pt x="14390" y="11085"/>
                    <a:pt x="14472" y="11042"/>
                    <a:pt x="14514" y="10963"/>
                  </a:cubicBezTo>
                  <a:cubicBezTo>
                    <a:pt x="16117" y="8089"/>
                    <a:pt x="15620" y="4501"/>
                    <a:pt x="13296" y="2177"/>
                  </a:cubicBezTo>
                  <a:cubicBezTo>
                    <a:pt x="11858" y="726"/>
                    <a:pt x="9966" y="0"/>
                    <a:pt x="80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8"/>
            <p:cNvSpPr/>
            <p:nvPr/>
          </p:nvSpPr>
          <p:spPr>
            <a:xfrm>
              <a:off x="6875342" y="2626839"/>
              <a:ext cx="75242" cy="64339"/>
            </a:xfrm>
            <a:custGeom>
              <a:avLst/>
              <a:gdLst/>
              <a:ahLst/>
              <a:cxnLst/>
              <a:rect l="l" t="t" r="r" b="b"/>
              <a:pathLst>
                <a:path w="2926" h="2502" extrusionOk="0">
                  <a:moveTo>
                    <a:pt x="1669" y="468"/>
                  </a:moveTo>
                  <a:cubicBezTo>
                    <a:pt x="2071" y="468"/>
                    <a:pt x="2457" y="781"/>
                    <a:pt x="2457" y="1254"/>
                  </a:cubicBezTo>
                  <a:cubicBezTo>
                    <a:pt x="2454" y="1682"/>
                    <a:pt x="2104" y="2032"/>
                    <a:pt x="1675" y="2032"/>
                  </a:cubicBezTo>
                  <a:cubicBezTo>
                    <a:pt x="977" y="2032"/>
                    <a:pt x="627" y="1189"/>
                    <a:pt x="1121" y="699"/>
                  </a:cubicBezTo>
                  <a:cubicBezTo>
                    <a:pt x="1280" y="539"/>
                    <a:pt x="1476" y="468"/>
                    <a:pt x="1669" y="468"/>
                  </a:cubicBezTo>
                  <a:close/>
                  <a:moveTo>
                    <a:pt x="1675" y="0"/>
                  </a:moveTo>
                  <a:cubicBezTo>
                    <a:pt x="559" y="0"/>
                    <a:pt x="0" y="1347"/>
                    <a:pt x="789" y="2133"/>
                  </a:cubicBezTo>
                  <a:cubicBezTo>
                    <a:pt x="1028" y="2374"/>
                    <a:pt x="1348" y="2502"/>
                    <a:pt x="1673" y="2502"/>
                  </a:cubicBezTo>
                  <a:cubicBezTo>
                    <a:pt x="1834" y="2502"/>
                    <a:pt x="1996" y="2471"/>
                    <a:pt x="2151" y="2406"/>
                  </a:cubicBezTo>
                  <a:cubicBezTo>
                    <a:pt x="2619" y="2212"/>
                    <a:pt x="2925" y="1758"/>
                    <a:pt x="2925" y="1254"/>
                  </a:cubicBezTo>
                  <a:cubicBezTo>
                    <a:pt x="2925" y="562"/>
                    <a:pt x="2367" y="0"/>
                    <a:pt x="16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8"/>
            <p:cNvSpPr/>
            <p:nvPr/>
          </p:nvSpPr>
          <p:spPr>
            <a:xfrm>
              <a:off x="6649307" y="2399904"/>
              <a:ext cx="276359" cy="259336"/>
            </a:xfrm>
            <a:custGeom>
              <a:avLst/>
              <a:gdLst/>
              <a:ahLst/>
              <a:cxnLst/>
              <a:rect l="l" t="t" r="r" b="b"/>
              <a:pathLst>
                <a:path w="10747" h="10085" extrusionOk="0">
                  <a:moveTo>
                    <a:pt x="5431" y="0"/>
                  </a:moveTo>
                  <a:cubicBezTo>
                    <a:pt x="4808" y="0"/>
                    <a:pt x="4180" y="116"/>
                    <a:pt x="3581" y="353"/>
                  </a:cubicBezTo>
                  <a:cubicBezTo>
                    <a:pt x="3322" y="454"/>
                    <a:pt x="3430" y="806"/>
                    <a:pt x="3658" y="806"/>
                  </a:cubicBezTo>
                  <a:cubicBezTo>
                    <a:pt x="3689" y="806"/>
                    <a:pt x="3723" y="800"/>
                    <a:pt x="3758" y="785"/>
                  </a:cubicBezTo>
                  <a:cubicBezTo>
                    <a:pt x="4304" y="570"/>
                    <a:pt x="4870" y="467"/>
                    <a:pt x="5430" y="467"/>
                  </a:cubicBezTo>
                  <a:cubicBezTo>
                    <a:pt x="6937" y="467"/>
                    <a:pt x="8392" y="1214"/>
                    <a:pt x="9259" y="2535"/>
                  </a:cubicBezTo>
                  <a:cubicBezTo>
                    <a:pt x="10447" y="4347"/>
                    <a:pt x="10195" y="6747"/>
                    <a:pt x="8664" y="8278"/>
                  </a:cubicBezTo>
                  <a:cubicBezTo>
                    <a:pt x="7780" y="9160"/>
                    <a:pt x="6610" y="9615"/>
                    <a:pt x="5431" y="9615"/>
                  </a:cubicBezTo>
                  <a:cubicBezTo>
                    <a:pt x="4563" y="9615"/>
                    <a:pt x="3690" y="9369"/>
                    <a:pt x="2922" y="8865"/>
                  </a:cubicBezTo>
                  <a:cubicBezTo>
                    <a:pt x="1110" y="7676"/>
                    <a:pt x="383" y="5378"/>
                    <a:pt x="1179" y="3364"/>
                  </a:cubicBezTo>
                  <a:cubicBezTo>
                    <a:pt x="1229" y="3242"/>
                    <a:pt x="1171" y="3101"/>
                    <a:pt x="1049" y="3051"/>
                  </a:cubicBezTo>
                  <a:cubicBezTo>
                    <a:pt x="1020" y="3040"/>
                    <a:pt x="991" y="3035"/>
                    <a:pt x="963" y="3035"/>
                  </a:cubicBezTo>
                  <a:cubicBezTo>
                    <a:pt x="865" y="3035"/>
                    <a:pt x="775" y="3094"/>
                    <a:pt x="739" y="3191"/>
                  </a:cubicBezTo>
                  <a:cubicBezTo>
                    <a:pt x="1" y="5061"/>
                    <a:pt x="444" y="7190"/>
                    <a:pt x="1867" y="8609"/>
                  </a:cubicBezTo>
                  <a:cubicBezTo>
                    <a:pt x="2826" y="9569"/>
                    <a:pt x="4114" y="10085"/>
                    <a:pt x="5432" y="10085"/>
                  </a:cubicBezTo>
                  <a:cubicBezTo>
                    <a:pt x="5915" y="10085"/>
                    <a:pt x="6401" y="10015"/>
                    <a:pt x="6878" y="9873"/>
                  </a:cubicBezTo>
                  <a:cubicBezTo>
                    <a:pt x="8650" y="9344"/>
                    <a:pt x="9994" y="7881"/>
                    <a:pt x="10368" y="6066"/>
                  </a:cubicBezTo>
                  <a:cubicBezTo>
                    <a:pt x="10746" y="4254"/>
                    <a:pt x="10098" y="2377"/>
                    <a:pt x="8679" y="1185"/>
                  </a:cubicBezTo>
                  <a:cubicBezTo>
                    <a:pt x="7755" y="407"/>
                    <a:pt x="6601" y="0"/>
                    <a:pt x="54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8"/>
            <p:cNvSpPr/>
            <p:nvPr/>
          </p:nvSpPr>
          <p:spPr>
            <a:xfrm>
              <a:off x="6667102" y="2409985"/>
              <a:ext cx="69765" cy="64339"/>
            </a:xfrm>
            <a:custGeom>
              <a:avLst/>
              <a:gdLst/>
              <a:ahLst/>
              <a:cxnLst/>
              <a:rect l="l" t="t" r="r" b="b"/>
              <a:pathLst>
                <a:path w="2713" h="2502" extrusionOk="0">
                  <a:moveTo>
                    <a:pt x="1347" y="468"/>
                  </a:moveTo>
                  <a:cubicBezTo>
                    <a:pt x="1540" y="468"/>
                    <a:pt x="1736" y="539"/>
                    <a:pt x="1895" y="699"/>
                  </a:cubicBezTo>
                  <a:cubicBezTo>
                    <a:pt x="2201" y="1002"/>
                    <a:pt x="2201" y="1502"/>
                    <a:pt x="1895" y="1805"/>
                  </a:cubicBezTo>
                  <a:cubicBezTo>
                    <a:pt x="1735" y="1965"/>
                    <a:pt x="1539" y="2036"/>
                    <a:pt x="1347" y="2036"/>
                  </a:cubicBezTo>
                  <a:cubicBezTo>
                    <a:pt x="944" y="2036"/>
                    <a:pt x="559" y="1724"/>
                    <a:pt x="559" y="1254"/>
                  </a:cubicBezTo>
                  <a:cubicBezTo>
                    <a:pt x="559" y="781"/>
                    <a:pt x="945" y="468"/>
                    <a:pt x="1347" y="468"/>
                  </a:cubicBezTo>
                  <a:close/>
                  <a:moveTo>
                    <a:pt x="1340" y="0"/>
                  </a:moveTo>
                  <a:cubicBezTo>
                    <a:pt x="742" y="0"/>
                    <a:pt x="231" y="422"/>
                    <a:pt x="116" y="1009"/>
                  </a:cubicBezTo>
                  <a:cubicBezTo>
                    <a:pt x="0" y="1592"/>
                    <a:pt x="314" y="2180"/>
                    <a:pt x="865" y="2406"/>
                  </a:cubicBezTo>
                  <a:cubicBezTo>
                    <a:pt x="1020" y="2471"/>
                    <a:pt x="1183" y="2501"/>
                    <a:pt x="1343" y="2501"/>
                  </a:cubicBezTo>
                  <a:cubicBezTo>
                    <a:pt x="1750" y="2501"/>
                    <a:pt x="2144" y="2302"/>
                    <a:pt x="2381" y="1945"/>
                  </a:cubicBezTo>
                  <a:cubicBezTo>
                    <a:pt x="2713" y="1452"/>
                    <a:pt x="2648" y="789"/>
                    <a:pt x="2227" y="368"/>
                  </a:cubicBezTo>
                  <a:cubicBezTo>
                    <a:pt x="1992" y="133"/>
                    <a:pt x="1675" y="0"/>
                    <a:pt x="13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48"/>
          <p:cNvGrpSpPr/>
          <p:nvPr/>
        </p:nvGrpSpPr>
        <p:grpSpPr>
          <a:xfrm>
            <a:off x="5964388" y="2340580"/>
            <a:ext cx="380093" cy="378062"/>
            <a:chOff x="5964388" y="2340580"/>
            <a:chExt cx="380093" cy="378062"/>
          </a:xfrm>
        </p:grpSpPr>
        <p:sp>
          <p:nvSpPr>
            <p:cNvPr id="1823" name="Google Shape;1823;p48"/>
            <p:cNvSpPr/>
            <p:nvPr/>
          </p:nvSpPr>
          <p:spPr>
            <a:xfrm>
              <a:off x="5964388" y="2340580"/>
              <a:ext cx="380093" cy="378062"/>
            </a:xfrm>
            <a:custGeom>
              <a:avLst/>
              <a:gdLst/>
              <a:ahLst/>
              <a:cxnLst/>
              <a:rect l="l" t="t" r="r" b="b"/>
              <a:pathLst>
                <a:path w="14781" h="14702" extrusionOk="0">
                  <a:moveTo>
                    <a:pt x="1250" y="0"/>
                  </a:moveTo>
                  <a:cubicBezTo>
                    <a:pt x="1133" y="0"/>
                    <a:pt x="1016" y="78"/>
                    <a:pt x="1016" y="235"/>
                  </a:cubicBezTo>
                  <a:lnTo>
                    <a:pt x="1016" y="2216"/>
                  </a:lnTo>
                  <a:lnTo>
                    <a:pt x="314" y="2216"/>
                  </a:lnTo>
                  <a:cubicBezTo>
                    <a:pt x="0" y="2216"/>
                    <a:pt x="0" y="2685"/>
                    <a:pt x="314" y="2685"/>
                  </a:cubicBezTo>
                  <a:lnTo>
                    <a:pt x="1016" y="2685"/>
                  </a:lnTo>
                  <a:lnTo>
                    <a:pt x="1016" y="4432"/>
                  </a:lnTo>
                  <a:lnTo>
                    <a:pt x="314" y="4432"/>
                  </a:lnTo>
                  <a:cubicBezTo>
                    <a:pt x="0" y="4432"/>
                    <a:pt x="0" y="4900"/>
                    <a:pt x="314" y="4900"/>
                  </a:cubicBezTo>
                  <a:lnTo>
                    <a:pt x="1016" y="4900"/>
                  </a:lnTo>
                  <a:lnTo>
                    <a:pt x="1016" y="6647"/>
                  </a:lnTo>
                  <a:lnTo>
                    <a:pt x="314" y="6647"/>
                  </a:lnTo>
                  <a:cubicBezTo>
                    <a:pt x="0" y="6647"/>
                    <a:pt x="0" y="7116"/>
                    <a:pt x="314" y="7116"/>
                  </a:cubicBezTo>
                  <a:lnTo>
                    <a:pt x="1016" y="7116"/>
                  </a:lnTo>
                  <a:lnTo>
                    <a:pt x="1016" y="8863"/>
                  </a:lnTo>
                  <a:lnTo>
                    <a:pt x="314" y="8863"/>
                  </a:lnTo>
                  <a:cubicBezTo>
                    <a:pt x="0" y="8863"/>
                    <a:pt x="0" y="9331"/>
                    <a:pt x="314" y="9331"/>
                  </a:cubicBezTo>
                  <a:lnTo>
                    <a:pt x="1016" y="9331"/>
                  </a:lnTo>
                  <a:lnTo>
                    <a:pt x="1016" y="11078"/>
                  </a:lnTo>
                  <a:lnTo>
                    <a:pt x="314" y="11078"/>
                  </a:lnTo>
                  <a:cubicBezTo>
                    <a:pt x="0" y="11078"/>
                    <a:pt x="0" y="11546"/>
                    <a:pt x="314" y="11546"/>
                  </a:cubicBezTo>
                  <a:lnTo>
                    <a:pt x="1016" y="11546"/>
                  </a:lnTo>
                  <a:lnTo>
                    <a:pt x="1016" y="13528"/>
                  </a:lnTo>
                  <a:cubicBezTo>
                    <a:pt x="1016" y="13657"/>
                    <a:pt x="1121" y="13762"/>
                    <a:pt x="1250" y="13762"/>
                  </a:cubicBezTo>
                  <a:lnTo>
                    <a:pt x="4719" y="13762"/>
                  </a:lnTo>
                  <a:lnTo>
                    <a:pt x="4719" y="14468"/>
                  </a:lnTo>
                  <a:cubicBezTo>
                    <a:pt x="4719" y="14598"/>
                    <a:pt x="4824" y="14702"/>
                    <a:pt x="4953" y="14702"/>
                  </a:cubicBezTo>
                  <a:cubicBezTo>
                    <a:pt x="5083" y="14702"/>
                    <a:pt x="5188" y="14598"/>
                    <a:pt x="5188" y="14468"/>
                  </a:cubicBezTo>
                  <a:lnTo>
                    <a:pt x="5188" y="13762"/>
                  </a:lnTo>
                  <a:lnTo>
                    <a:pt x="10609" y="13762"/>
                  </a:lnTo>
                  <a:lnTo>
                    <a:pt x="10609" y="14468"/>
                  </a:lnTo>
                  <a:cubicBezTo>
                    <a:pt x="10609" y="14594"/>
                    <a:pt x="10713" y="14702"/>
                    <a:pt x="10843" y="14702"/>
                  </a:cubicBezTo>
                  <a:cubicBezTo>
                    <a:pt x="10973" y="14702"/>
                    <a:pt x="11077" y="14594"/>
                    <a:pt x="11077" y="14468"/>
                  </a:cubicBezTo>
                  <a:lnTo>
                    <a:pt x="11077" y="13762"/>
                  </a:lnTo>
                  <a:lnTo>
                    <a:pt x="14546" y="13762"/>
                  </a:lnTo>
                  <a:cubicBezTo>
                    <a:pt x="14676" y="13762"/>
                    <a:pt x="14781" y="13657"/>
                    <a:pt x="14781" y="13528"/>
                  </a:cubicBezTo>
                  <a:cubicBezTo>
                    <a:pt x="14781" y="13398"/>
                    <a:pt x="14676" y="13294"/>
                    <a:pt x="14546" y="13294"/>
                  </a:cubicBezTo>
                  <a:lnTo>
                    <a:pt x="1484" y="13294"/>
                  </a:lnTo>
                  <a:lnTo>
                    <a:pt x="1484" y="235"/>
                  </a:lnTo>
                  <a:cubicBezTo>
                    <a:pt x="1484" y="78"/>
                    <a:pt x="1367" y="0"/>
                    <a:pt x="12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8"/>
            <p:cNvSpPr/>
            <p:nvPr/>
          </p:nvSpPr>
          <p:spPr>
            <a:xfrm>
              <a:off x="6022736" y="2511507"/>
              <a:ext cx="134721" cy="158893"/>
            </a:xfrm>
            <a:custGeom>
              <a:avLst/>
              <a:gdLst/>
              <a:ahLst/>
              <a:cxnLst/>
              <a:rect l="l" t="t" r="r" b="b"/>
              <a:pathLst>
                <a:path w="5239" h="6179" extrusionOk="0">
                  <a:moveTo>
                    <a:pt x="235" y="0"/>
                  </a:moveTo>
                  <a:cubicBezTo>
                    <a:pt x="105" y="0"/>
                    <a:pt x="1" y="105"/>
                    <a:pt x="1" y="234"/>
                  </a:cubicBezTo>
                  <a:lnTo>
                    <a:pt x="1" y="5944"/>
                  </a:lnTo>
                  <a:cubicBezTo>
                    <a:pt x="1" y="6070"/>
                    <a:pt x="105" y="6178"/>
                    <a:pt x="235" y="6178"/>
                  </a:cubicBezTo>
                  <a:cubicBezTo>
                    <a:pt x="364" y="6178"/>
                    <a:pt x="469" y="6074"/>
                    <a:pt x="469" y="5944"/>
                  </a:cubicBezTo>
                  <a:lnTo>
                    <a:pt x="469" y="469"/>
                  </a:lnTo>
                  <a:lnTo>
                    <a:pt x="2450" y="469"/>
                  </a:lnTo>
                  <a:lnTo>
                    <a:pt x="2450" y="5944"/>
                  </a:lnTo>
                  <a:cubicBezTo>
                    <a:pt x="2450" y="6074"/>
                    <a:pt x="2555" y="6178"/>
                    <a:pt x="2684" y="6178"/>
                  </a:cubicBezTo>
                  <a:cubicBezTo>
                    <a:pt x="2814" y="6178"/>
                    <a:pt x="2919" y="6074"/>
                    <a:pt x="2919" y="5944"/>
                  </a:cubicBezTo>
                  <a:lnTo>
                    <a:pt x="2919" y="2684"/>
                  </a:lnTo>
                  <a:lnTo>
                    <a:pt x="4770" y="2684"/>
                  </a:lnTo>
                  <a:lnTo>
                    <a:pt x="4770" y="5944"/>
                  </a:lnTo>
                  <a:cubicBezTo>
                    <a:pt x="4770" y="6074"/>
                    <a:pt x="4875" y="6178"/>
                    <a:pt x="5004" y="6178"/>
                  </a:cubicBezTo>
                  <a:cubicBezTo>
                    <a:pt x="5134" y="6178"/>
                    <a:pt x="5238" y="6074"/>
                    <a:pt x="5238" y="5944"/>
                  </a:cubicBezTo>
                  <a:lnTo>
                    <a:pt x="5238" y="2450"/>
                  </a:lnTo>
                  <a:cubicBezTo>
                    <a:pt x="5238" y="2320"/>
                    <a:pt x="5134" y="2216"/>
                    <a:pt x="5004" y="2216"/>
                  </a:cubicBezTo>
                  <a:lnTo>
                    <a:pt x="2919" y="2216"/>
                  </a:lnTo>
                  <a:lnTo>
                    <a:pt x="2919" y="234"/>
                  </a:lnTo>
                  <a:cubicBezTo>
                    <a:pt x="2919" y="105"/>
                    <a:pt x="2814" y="0"/>
                    <a:pt x="2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8"/>
            <p:cNvSpPr/>
            <p:nvPr/>
          </p:nvSpPr>
          <p:spPr>
            <a:xfrm>
              <a:off x="6177540" y="2397461"/>
              <a:ext cx="134798" cy="272939"/>
            </a:xfrm>
            <a:custGeom>
              <a:avLst/>
              <a:gdLst/>
              <a:ahLst/>
              <a:cxnLst/>
              <a:rect l="l" t="t" r="r" b="b"/>
              <a:pathLst>
                <a:path w="5242" h="10614" extrusionOk="0">
                  <a:moveTo>
                    <a:pt x="238" y="1"/>
                  </a:moveTo>
                  <a:cubicBezTo>
                    <a:pt x="108" y="1"/>
                    <a:pt x="0" y="109"/>
                    <a:pt x="0" y="239"/>
                  </a:cubicBezTo>
                  <a:lnTo>
                    <a:pt x="0" y="10379"/>
                  </a:lnTo>
                  <a:cubicBezTo>
                    <a:pt x="0" y="10509"/>
                    <a:pt x="108" y="10613"/>
                    <a:pt x="238" y="10613"/>
                  </a:cubicBezTo>
                  <a:cubicBezTo>
                    <a:pt x="364" y="10613"/>
                    <a:pt x="472" y="10509"/>
                    <a:pt x="472" y="10379"/>
                  </a:cubicBezTo>
                  <a:lnTo>
                    <a:pt x="472" y="473"/>
                  </a:lnTo>
                  <a:lnTo>
                    <a:pt x="2320" y="473"/>
                  </a:lnTo>
                  <a:lnTo>
                    <a:pt x="2320" y="10379"/>
                  </a:lnTo>
                  <a:cubicBezTo>
                    <a:pt x="2320" y="10509"/>
                    <a:pt x="2428" y="10613"/>
                    <a:pt x="2558" y="10613"/>
                  </a:cubicBezTo>
                  <a:cubicBezTo>
                    <a:pt x="2684" y="10613"/>
                    <a:pt x="2792" y="10509"/>
                    <a:pt x="2792" y="10379"/>
                  </a:cubicBezTo>
                  <a:lnTo>
                    <a:pt x="2792" y="2688"/>
                  </a:lnTo>
                  <a:lnTo>
                    <a:pt x="4773" y="2688"/>
                  </a:lnTo>
                  <a:lnTo>
                    <a:pt x="4773" y="10379"/>
                  </a:lnTo>
                  <a:cubicBezTo>
                    <a:pt x="4773" y="10509"/>
                    <a:pt x="4878" y="10613"/>
                    <a:pt x="5007" y="10613"/>
                  </a:cubicBezTo>
                  <a:cubicBezTo>
                    <a:pt x="5137" y="10613"/>
                    <a:pt x="5241" y="10509"/>
                    <a:pt x="5241" y="10379"/>
                  </a:cubicBezTo>
                  <a:lnTo>
                    <a:pt x="5241" y="2454"/>
                  </a:lnTo>
                  <a:cubicBezTo>
                    <a:pt x="5241" y="2324"/>
                    <a:pt x="5137" y="2220"/>
                    <a:pt x="5007" y="2220"/>
                  </a:cubicBezTo>
                  <a:lnTo>
                    <a:pt x="2792" y="2220"/>
                  </a:lnTo>
                  <a:lnTo>
                    <a:pt x="2792" y="239"/>
                  </a:lnTo>
                  <a:cubicBezTo>
                    <a:pt x="2792" y="109"/>
                    <a:pt x="2687" y="1"/>
                    <a:pt x="25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48"/>
          <p:cNvGrpSpPr/>
          <p:nvPr/>
        </p:nvGrpSpPr>
        <p:grpSpPr>
          <a:xfrm>
            <a:off x="5954000" y="3505366"/>
            <a:ext cx="379656" cy="378576"/>
            <a:chOff x="5954000" y="3505366"/>
            <a:chExt cx="379656" cy="378576"/>
          </a:xfrm>
        </p:grpSpPr>
        <p:sp>
          <p:nvSpPr>
            <p:cNvPr id="1827" name="Google Shape;1827;p48"/>
            <p:cNvSpPr/>
            <p:nvPr/>
          </p:nvSpPr>
          <p:spPr>
            <a:xfrm>
              <a:off x="5954000" y="3505366"/>
              <a:ext cx="379656" cy="212586"/>
            </a:xfrm>
            <a:custGeom>
              <a:avLst/>
              <a:gdLst/>
              <a:ahLst/>
              <a:cxnLst/>
              <a:rect l="l" t="t" r="r" b="b"/>
              <a:pathLst>
                <a:path w="14764" h="8267" extrusionOk="0">
                  <a:moveTo>
                    <a:pt x="13178" y="541"/>
                  </a:moveTo>
                  <a:lnTo>
                    <a:pt x="14190" y="2990"/>
                  </a:lnTo>
                  <a:lnTo>
                    <a:pt x="11539" y="4085"/>
                  </a:lnTo>
                  <a:lnTo>
                    <a:pt x="10527" y="1639"/>
                  </a:lnTo>
                  <a:lnTo>
                    <a:pt x="13178" y="541"/>
                  </a:lnTo>
                  <a:close/>
                  <a:moveTo>
                    <a:pt x="10094" y="1820"/>
                  </a:moveTo>
                  <a:lnTo>
                    <a:pt x="11107" y="4265"/>
                  </a:lnTo>
                  <a:lnTo>
                    <a:pt x="10674" y="4446"/>
                  </a:lnTo>
                  <a:lnTo>
                    <a:pt x="9691" y="2075"/>
                  </a:lnTo>
                  <a:lnTo>
                    <a:pt x="9659" y="2000"/>
                  </a:lnTo>
                  <a:lnTo>
                    <a:pt x="10094" y="1820"/>
                  </a:lnTo>
                  <a:close/>
                  <a:moveTo>
                    <a:pt x="2803" y="5523"/>
                  </a:moveTo>
                  <a:lnTo>
                    <a:pt x="3333" y="6805"/>
                  </a:lnTo>
                  <a:lnTo>
                    <a:pt x="1103" y="7727"/>
                  </a:lnTo>
                  <a:lnTo>
                    <a:pt x="574" y="6448"/>
                  </a:lnTo>
                  <a:lnTo>
                    <a:pt x="2803" y="5523"/>
                  </a:lnTo>
                  <a:close/>
                  <a:moveTo>
                    <a:pt x="13304" y="0"/>
                  </a:moveTo>
                  <a:cubicBezTo>
                    <a:pt x="13274" y="0"/>
                    <a:pt x="13243" y="6"/>
                    <a:pt x="13214" y="18"/>
                  </a:cubicBezTo>
                  <a:lnTo>
                    <a:pt x="9262" y="1657"/>
                  </a:lnTo>
                  <a:cubicBezTo>
                    <a:pt x="9143" y="1704"/>
                    <a:pt x="9086" y="1841"/>
                    <a:pt x="9136" y="1964"/>
                  </a:cubicBezTo>
                  <a:lnTo>
                    <a:pt x="9169" y="2039"/>
                  </a:lnTo>
                  <a:lnTo>
                    <a:pt x="2720" y="4709"/>
                  </a:lnTo>
                  <a:cubicBezTo>
                    <a:pt x="2602" y="4759"/>
                    <a:pt x="2544" y="4896"/>
                    <a:pt x="2594" y="5015"/>
                  </a:cubicBezTo>
                  <a:lnTo>
                    <a:pt x="2623" y="5090"/>
                  </a:lnTo>
                  <a:lnTo>
                    <a:pt x="177" y="6103"/>
                  </a:lnTo>
                  <a:cubicBezTo>
                    <a:pt x="58" y="6153"/>
                    <a:pt x="1" y="6290"/>
                    <a:pt x="51" y="6409"/>
                  </a:cubicBezTo>
                  <a:lnTo>
                    <a:pt x="761" y="8120"/>
                  </a:lnTo>
                  <a:cubicBezTo>
                    <a:pt x="796" y="8213"/>
                    <a:pt x="886" y="8266"/>
                    <a:pt x="979" y="8266"/>
                  </a:cubicBezTo>
                  <a:cubicBezTo>
                    <a:pt x="1008" y="8266"/>
                    <a:pt x="1038" y="8261"/>
                    <a:pt x="1067" y="8250"/>
                  </a:cubicBezTo>
                  <a:lnTo>
                    <a:pt x="3513" y="7234"/>
                  </a:lnTo>
                  <a:lnTo>
                    <a:pt x="3545" y="7309"/>
                  </a:lnTo>
                  <a:cubicBezTo>
                    <a:pt x="3581" y="7399"/>
                    <a:pt x="3669" y="7454"/>
                    <a:pt x="3761" y="7454"/>
                  </a:cubicBezTo>
                  <a:cubicBezTo>
                    <a:pt x="3792" y="7454"/>
                    <a:pt x="3822" y="7448"/>
                    <a:pt x="3852" y="7436"/>
                  </a:cubicBezTo>
                  <a:lnTo>
                    <a:pt x="9651" y="5040"/>
                  </a:lnTo>
                  <a:cubicBezTo>
                    <a:pt x="9770" y="4990"/>
                    <a:pt x="9824" y="4853"/>
                    <a:pt x="9777" y="4730"/>
                  </a:cubicBezTo>
                  <a:cubicBezTo>
                    <a:pt x="9739" y="4641"/>
                    <a:pt x="9652" y="4586"/>
                    <a:pt x="9561" y="4586"/>
                  </a:cubicBezTo>
                  <a:cubicBezTo>
                    <a:pt x="9531" y="4586"/>
                    <a:pt x="9501" y="4592"/>
                    <a:pt x="9471" y="4604"/>
                  </a:cubicBezTo>
                  <a:lnTo>
                    <a:pt x="3888" y="6917"/>
                  </a:lnTo>
                  <a:lnTo>
                    <a:pt x="3117" y="5054"/>
                  </a:lnTo>
                  <a:lnTo>
                    <a:pt x="9349" y="2472"/>
                  </a:lnTo>
                  <a:lnTo>
                    <a:pt x="10329" y="4845"/>
                  </a:lnTo>
                  <a:cubicBezTo>
                    <a:pt x="10367" y="4935"/>
                    <a:pt x="10454" y="4990"/>
                    <a:pt x="10547" y="4990"/>
                  </a:cubicBezTo>
                  <a:cubicBezTo>
                    <a:pt x="10577" y="4990"/>
                    <a:pt x="10608" y="4984"/>
                    <a:pt x="10638" y="4972"/>
                  </a:cubicBezTo>
                  <a:lnTo>
                    <a:pt x="11503" y="4611"/>
                  </a:lnTo>
                  <a:lnTo>
                    <a:pt x="14587" y="3332"/>
                  </a:lnTo>
                  <a:cubicBezTo>
                    <a:pt x="14709" y="3282"/>
                    <a:pt x="14763" y="3145"/>
                    <a:pt x="14716" y="3026"/>
                  </a:cubicBezTo>
                  <a:lnTo>
                    <a:pt x="14713" y="3026"/>
                  </a:lnTo>
                  <a:lnTo>
                    <a:pt x="13520" y="144"/>
                  </a:lnTo>
                  <a:cubicBezTo>
                    <a:pt x="13485" y="55"/>
                    <a:pt x="13396" y="0"/>
                    <a:pt x="13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8"/>
            <p:cNvSpPr/>
            <p:nvPr/>
          </p:nvSpPr>
          <p:spPr>
            <a:xfrm>
              <a:off x="6073137" y="3662922"/>
              <a:ext cx="141098" cy="221020"/>
            </a:xfrm>
            <a:custGeom>
              <a:avLst/>
              <a:gdLst/>
              <a:ahLst/>
              <a:cxnLst/>
              <a:rect l="l" t="t" r="r" b="b"/>
              <a:pathLst>
                <a:path w="5487" h="8595" extrusionOk="0">
                  <a:moveTo>
                    <a:pt x="3487" y="2951"/>
                  </a:moveTo>
                  <a:lnTo>
                    <a:pt x="3617" y="3419"/>
                  </a:lnTo>
                  <a:lnTo>
                    <a:pt x="1881" y="3419"/>
                  </a:lnTo>
                  <a:lnTo>
                    <a:pt x="2014" y="2951"/>
                  </a:lnTo>
                  <a:close/>
                  <a:moveTo>
                    <a:pt x="3667" y="1"/>
                  </a:moveTo>
                  <a:cubicBezTo>
                    <a:pt x="3637" y="1"/>
                    <a:pt x="3607" y="6"/>
                    <a:pt x="3577" y="19"/>
                  </a:cubicBezTo>
                  <a:lnTo>
                    <a:pt x="2662" y="397"/>
                  </a:lnTo>
                  <a:lnTo>
                    <a:pt x="1747" y="775"/>
                  </a:lnTo>
                  <a:cubicBezTo>
                    <a:pt x="1494" y="880"/>
                    <a:pt x="1603" y="1228"/>
                    <a:pt x="1830" y="1228"/>
                  </a:cubicBezTo>
                  <a:cubicBezTo>
                    <a:pt x="1861" y="1228"/>
                    <a:pt x="1893" y="1222"/>
                    <a:pt x="1928" y="1208"/>
                  </a:cubicBezTo>
                  <a:lnTo>
                    <a:pt x="2518" y="963"/>
                  </a:lnTo>
                  <a:lnTo>
                    <a:pt x="2518" y="2483"/>
                  </a:lnTo>
                  <a:lnTo>
                    <a:pt x="1838" y="2483"/>
                  </a:lnTo>
                  <a:cubicBezTo>
                    <a:pt x="1733" y="2483"/>
                    <a:pt x="1643" y="2555"/>
                    <a:pt x="1614" y="2656"/>
                  </a:cubicBezTo>
                  <a:lnTo>
                    <a:pt x="1402" y="3419"/>
                  </a:lnTo>
                  <a:lnTo>
                    <a:pt x="1265" y="3419"/>
                  </a:lnTo>
                  <a:cubicBezTo>
                    <a:pt x="951" y="3419"/>
                    <a:pt x="951" y="3891"/>
                    <a:pt x="1265" y="3891"/>
                  </a:cubicBezTo>
                  <a:lnTo>
                    <a:pt x="1268" y="3891"/>
                  </a:lnTo>
                  <a:lnTo>
                    <a:pt x="51" y="8279"/>
                  </a:lnTo>
                  <a:cubicBezTo>
                    <a:pt x="0" y="8405"/>
                    <a:pt x="72" y="8549"/>
                    <a:pt x="206" y="8585"/>
                  </a:cubicBezTo>
                  <a:cubicBezTo>
                    <a:pt x="228" y="8592"/>
                    <a:pt x="250" y="8595"/>
                    <a:pt x="271" y="8595"/>
                  </a:cubicBezTo>
                  <a:cubicBezTo>
                    <a:pt x="380" y="8595"/>
                    <a:pt x="477" y="8516"/>
                    <a:pt x="501" y="8405"/>
                  </a:cubicBezTo>
                  <a:lnTo>
                    <a:pt x="1755" y="3891"/>
                  </a:lnTo>
                  <a:lnTo>
                    <a:pt x="2518" y="3891"/>
                  </a:lnTo>
                  <a:lnTo>
                    <a:pt x="2518" y="8340"/>
                  </a:lnTo>
                  <a:cubicBezTo>
                    <a:pt x="2518" y="8470"/>
                    <a:pt x="2623" y="8574"/>
                    <a:pt x="2752" y="8574"/>
                  </a:cubicBezTo>
                  <a:cubicBezTo>
                    <a:pt x="2882" y="8574"/>
                    <a:pt x="2987" y="8470"/>
                    <a:pt x="2987" y="8340"/>
                  </a:cubicBezTo>
                  <a:lnTo>
                    <a:pt x="2987" y="3891"/>
                  </a:lnTo>
                  <a:lnTo>
                    <a:pt x="3750" y="3891"/>
                  </a:lnTo>
                  <a:lnTo>
                    <a:pt x="5004" y="8405"/>
                  </a:lnTo>
                  <a:cubicBezTo>
                    <a:pt x="5044" y="8511"/>
                    <a:pt x="5131" y="8557"/>
                    <a:pt x="5219" y="8557"/>
                  </a:cubicBezTo>
                  <a:cubicBezTo>
                    <a:pt x="5352" y="8557"/>
                    <a:pt x="5487" y="8449"/>
                    <a:pt x="5454" y="8279"/>
                  </a:cubicBezTo>
                  <a:lnTo>
                    <a:pt x="4233" y="3891"/>
                  </a:lnTo>
                  <a:lnTo>
                    <a:pt x="4237" y="3891"/>
                  </a:lnTo>
                  <a:cubicBezTo>
                    <a:pt x="4366" y="3891"/>
                    <a:pt x="4471" y="3783"/>
                    <a:pt x="4471" y="3654"/>
                  </a:cubicBezTo>
                  <a:cubicBezTo>
                    <a:pt x="4471" y="3528"/>
                    <a:pt x="4366" y="3419"/>
                    <a:pt x="4237" y="3419"/>
                  </a:cubicBezTo>
                  <a:lnTo>
                    <a:pt x="4103" y="3419"/>
                  </a:lnTo>
                  <a:lnTo>
                    <a:pt x="3891" y="2656"/>
                  </a:lnTo>
                  <a:cubicBezTo>
                    <a:pt x="3862" y="2555"/>
                    <a:pt x="3768" y="2483"/>
                    <a:pt x="3664" y="2483"/>
                  </a:cubicBezTo>
                  <a:lnTo>
                    <a:pt x="2983" y="2483"/>
                  </a:lnTo>
                  <a:lnTo>
                    <a:pt x="2983" y="768"/>
                  </a:lnTo>
                  <a:lnTo>
                    <a:pt x="3758" y="451"/>
                  </a:lnTo>
                  <a:cubicBezTo>
                    <a:pt x="3876" y="401"/>
                    <a:pt x="3930" y="264"/>
                    <a:pt x="3884" y="145"/>
                  </a:cubicBezTo>
                  <a:cubicBezTo>
                    <a:pt x="3846" y="55"/>
                    <a:pt x="3759" y="1"/>
                    <a:pt x="36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48"/>
          <p:cNvGrpSpPr/>
          <p:nvPr/>
        </p:nvGrpSpPr>
        <p:grpSpPr>
          <a:xfrm>
            <a:off x="4689644" y="2908701"/>
            <a:ext cx="388811" cy="379373"/>
            <a:chOff x="4689644" y="2908701"/>
            <a:chExt cx="388811" cy="379373"/>
          </a:xfrm>
        </p:grpSpPr>
        <p:sp>
          <p:nvSpPr>
            <p:cNvPr id="1830" name="Google Shape;1830;p48"/>
            <p:cNvSpPr/>
            <p:nvPr/>
          </p:nvSpPr>
          <p:spPr>
            <a:xfrm>
              <a:off x="4689644" y="2908701"/>
              <a:ext cx="388811" cy="379373"/>
            </a:xfrm>
            <a:custGeom>
              <a:avLst/>
              <a:gdLst/>
              <a:ahLst/>
              <a:cxnLst/>
              <a:rect l="l" t="t" r="r" b="b"/>
              <a:pathLst>
                <a:path w="15120" h="14753" extrusionOk="0">
                  <a:moveTo>
                    <a:pt x="10264" y="468"/>
                  </a:moveTo>
                  <a:cubicBezTo>
                    <a:pt x="10320" y="468"/>
                    <a:pt x="10377" y="489"/>
                    <a:pt x="10429" y="541"/>
                  </a:cubicBezTo>
                  <a:lnTo>
                    <a:pt x="14518" y="4633"/>
                  </a:lnTo>
                  <a:cubicBezTo>
                    <a:pt x="14612" y="4724"/>
                    <a:pt x="14612" y="4871"/>
                    <a:pt x="14518" y="4965"/>
                  </a:cubicBezTo>
                  <a:cubicBezTo>
                    <a:pt x="14473" y="5012"/>
                    <a:pt x="14414" y="5035"/>
                    <a:pt x="14354" y="5035"/>
                  </a:cubicBezTo>
                  <a:cubicBezTo>
                    <a:pt x="14294" y="5035"/>
                    <a:pt x="14233" y="5012"/>
                    <a:pt x="14187" y="4965"/>
                  </a:cubicBezTo>
                  <a:lnTo>
                    <a:pt x="14115" y="4893"/>
                  </a:lnTo>
                  <a:cubicBezTo>
                    <a:pt x="14097" y="4860"/>
                    <a:pt x="14071" y="4835"/>
                    <a:pt x="14039" y="4817"/>
                  </a:cubicBezTo>
                  <a:lnTo>
                    <a:pt x="11535" y="2314"/>
                  </a:lnTo>
                  <a:cubicBezTo>
                    <a:pt x="11484" y="2263"/>
                    <a:pt x="11426" y="2241"/>
                    <a:pt x="11371" y="2241"/>
                  </a:cubicBezTo>
                  <a:cubicBezTo>
                    <a:pt x="11188" y="2241"/>
                    <a:pt x="11032" y="2476"/>
                    <a:pt x="11200" y="2645"/>
                  </a:cubicBezTo>
                  <a:lnTo>
                    <a:pt x="13578" y="5023"/>
                  </a:lnTo>
                  <a:lnTo>
                    <a:pt x="5098" y="13502"/>
                  </a:lnTo>
                  <a:cubicBezTo>
                    <a:pt x="4610" y="13990"/>
                    <a:pt x="3970" y="14235"/>
                    <a:pt x="3329" y="14235"/>
                  </a:cubicBezTo>
                  <a:cubicBezTo>
                    <a:pt x="2689" y="14235"/>
                    <a:pt x="2049" y="13990"/>
                    <a:pt x="1561" y="13502"/>
                  </a:cubicBezTo>
                  <a:cubicBezTo>
                    <a:pt x="584" y="12526"/>
                    <a:pt x="584" y="10941"/>
                    <a:pt x="1561" y="9965"/>
                  </a:cubicBezTo>
                  <a:lnTo>
                    <a:pt x="10044" y="1481"/>
                  </a:lnTo>
                  <a:lnTo>
                    <a:pt x="10545" y="1975"/>
                  </a:lnTo>
                  <a:cubicBezTo>
                    <a:pt x="10596" y="2026"/>
                    <a:pt x="10653" y="2047"/>
                    <a:pt x="10707" y="2047"/>
                  </a:cubicBezTo>
                  <a:cubicBezTo>
                    <a:pt x="10888" y="2047"/>
                    <a:pt x="11044" y="1812"/>
                    <a:pt x="10873" y="1644"/>
                  </a:cubicBezTo>
                  <a:lnTo>
                    <a:pt x="10242" y="1017"/>
                  </a:lnTo>
                  <a:cubicBezTo>
                    <a:pt x="10224" y="988"/>
                    <a:pt x="10203" y="966"/>
                    <a:pt x="10174" y="948"/>
                  </a:cubicBezTo>
                  <a:lnTo>
                    <a:pt x="10098" y="873"/>
                  </a:lnTo>
                  <a:cubicBezTo>
                    <a:pt x="9927" y="704"/>
                    <a:pt x="10082" y="468"/>
                    <a:pt x="10264" y="468"/>
                  </a:cubicBezTo>
                  <a:close/>
                  <a:moveTo>
                    <a:pt x="10259" y="1"/>
                  </a:moveTo>
                  <a:cubicBezTo>
                    <a:pt x="10091" y="1"/>
                    <a:pt x="9923" y="60"/>
                    <a:pt x="9788" y="181"/>
                  </a:cubicBezTo>
                  <a:cubicBezTo>
                    <a:pt x="9511" y="430"/>
                    <a:pt x="9475" y="855"/>
                    <a:pt x="9713" y="1146"/>
                  </a:cubicBezTo>
                  <a:lnTo>
                    <a:pt x="1226" y="9633"/>
                  </a:lnTo>
                  <a:cubicBezTo>
                    <a:pt x="22" y="10786"/>
                    <a:pt x="1" y="12703"/>
                    <a:pt x="1179" y="13881"/>
                  </a:cubicBezTo>
                  <a:cubicBezTo>
                    <a:pt x="1759" y="14463"/>
                    <a:pt x="2519" y="14753"/>
                    <a:pt x="3279" y="14753"/>
                  </a:cubicBezTo>
                  <a:cubicBezTo>
                    <a:pt x="4060" y="14753"/>
                    <a:pt x="4841" y="14446"/>
                    <a:pt x="5426" y="13834"/>
                  </a:cubicBezTo>
                  <a:lnTo>
                    <a:pt x="13913" y="5350"/>
                  </a:lnTo>
                  <a:cubicBezTo>
                    <a:pt x="14041" y="5450"/>
                    <a:pt x="14194" y="5499"/>
                    <a:pt x="14346" y="5499"/>
                  </a:cubicBezTo>
                  <a:cubicBezTo>
                    <a:pt x="14539" y="5499"/>
                    <a:pt x="14732" y="5419"/>
                    <a:pt x="14871" y="5264"/>
                  </a:cubicBezTo>
                  <a:cubicBezTo>
                    <a:pt x="15120" y="4987"/>
                    <a:pt x="15109" y="4565"/>
                    <a:pt x="14849" y="4302"/>
                  </a:cubicBezTo>
                  <a:lnTo>
                    <a:pt x="10761" y="210"/>
                  </a:lnTo>
                  <a:cubicBezTo>
                    <a:pt x="10624" y="71"/>
                    <a:pt x="10442" y="1"/>
                    <a:pt x="10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8"/>
            <p:cNvSpPr/>
            <p:nvPr/>
          </p:nvSpPr>
          <p:spPr>
            <a:xfrm>
              <a:off x="4718368" y="3061603"/>
              <a:ext cx="206517" cy="200654"/>
            </a:xfrm>
            <a:custGeom>
              <a:avLst/>
              <a:gdLst/>
              <a:ahLst/>
              <a:cxnLst/>
              <a:rect l="l" t="t" r="r" b="b"/>
              <a:pathLst>
                <a:path w="8031" h="7803" extrusionOk="0">
                  <a:moveTo>
                    <a:pt x="5222" y="1"/>
                  </a:moveTo>
                  <a:cubicBezTo>
                    <a:pt x="5163" y="1"/>
                    <a:pt x="5103" y="24"/>
                    <a:pt x="5058" y="71"/>
                  </a:cubicBezTo>
                  <a:lnTo>
                    <a:pt x="3250" y="1879"/>
                  </a:lnTo>
                  <a:cubicBezTo>
                    <a:pt x="3079" y="2050"/>
                    <a:pt x="3233" y="2285"/>
                    <a:pt x="3415" y="2285"/>
                  </a:cubicBezTo>
                  <a:cubicBezTo>
                    <a:pt x="3471" y="2285"/>
                    <a:pt x="3529" y="2263"/>
                    <a:pt x="3581" y="2211"/>
                  </a:cubicBezTo>
                  <a:lnTo>
                    <a:pt x="5181" y="611"/>
                  </a:lnTo>
                  <a:cubicBezTo>
                    <a:pt x="5188" y="640"/>
                    <a:pt x="5195" y="672"/>
                    <a:pt x="5199" y="705"/>
                  </a:cubicBezTo>
                  <a:cubicBezTo>
                    <a:pt x="5256" y="1137"/>
                    <a:pt x="5595" y="1476"/>
                    <a:pt x="6027" y="1533"/>
                  </a:cubicBezTo>
                  <a:cubicBezTo>
                    <a:pt x="6150" y="1555"/>
                    <a:pt x="6222" y="1566"/>
                    <a:pt x="6330" y="1674"/>
                  </a:cubicBezTo>
                  <a:cubicBezTo>
                    <a:pt x="6438" y="1782"/>
                    <a:pt x="6449" y="1854"/>
                    <a:pt x="6470" y="1976"/>
                  </a:cubicBezTo>
                  <a:cubicBezTo>
                    <a:pt x="6528" y="2409"/>
                    <a:pt x="6866" y="2747"/>
                    <a:pt x="7299" y="2805"/>
                  </a:cubicBezTo>
                  <a:cubicBezTo>
                    <a:pt x="7331" y="2809"/>
                    <a:pt x="7364" y="2816"/>
                    <a:pt x="7392" y="2823"/>
                  </a:cubicBezTo>
                  <a:lnTo>
                    <a:pt x="3318" y="6897"/>
                  </a:lnTo>
                  <a:cubicBezTo>
                    <a:pt x="3015" y="7191"/>
                    <a:pt x="2623" y="7338"/>
                    <a:pt x="2231" y="7338"/>
                  </a:cubicBezTo>
                  <a:cubicBezTo>
                    <a:pt x="1831" y="7338"/>
                    <a:pt x="1430" y="7185"/>
                    <a:pt x="1124" y="6879"/>
                  </a:cubicBezTo>
                  <a:cubicBezTo>
                    <a:pt x="519" y="6274"/>
                    <a:pt x="512" y="5298"/>
                    <a:pt x="1106" y="4685"/>
                  </a:cubicBezTo>
                  <a:lnTo>
                    <a:pt x="2918" y="2877"/>
                  </a:lnTo>
                  <a:cubicBezTo>
                    <a:pt x="3087" y="2706"/>
                    <a:pt x="2932" y="2471"/>
                    <a:pt x="2749" y="2471"/>
                  </a:cubicBezTo>
                  <a:cubicBezTo>
                    <a:pt x="2694" y="2471"/>
                    <a:pt x="2636" y="2493"/>
                    <a:pt x="2583" y="2546"/>
                  </a:cubicBezTo>
                  <a:lnTo>
                    <a:pt x="775" y="4354"/>
                  </a:lnTo>
                  <a:cubicBezTo>
                    <a:pt x="0" y="5150"/>
                    <a:pt x="11" y="6422"/>
                    <a:pt x="797" y="7207"/>
                  </a:cubicBezTo>
                  <a:cubicBezTo>
                    <a:pt x="1193" y="7604"/>
                    <a:pt x="1714" y="7803"/>
                    <a:pt x="2235" y="7803"/>
                  </a:cubicBezTo>
                  <a:cubicBezTo>
                    <a:pt x="2745" y="7803"/>
                    <a:pt x="3256" y="7612"/>
                    <a:pt x="3650" y="7229"/>
                  </a:cubicBezTo>
                  <a:lnTo>
                    <a:pt x="7922" y="2960"/>
                  </a:lnTo>
                  <a:cubicBezTo>
                    <a:pt x="8019" y="2870"/>
                    <a:pt x="8030" y="2722"/>
                    <a:pt x="7940" y="2621"/>
                  </a:cubicBezTo>
                  <a:lnTo>
                    <a:pt x="7933" y="2614"/>
                  </a:lnTo>
                  <a:lnTo>
                    <a:pt x="7929" y="2610"/>
                  </a:lnTo>
                  <a:cubicBezTo>
                    <a:pt x="7781" y="2463"/>
                    <a:pt x="7587" y="2365"/>
                    <a:pt x="7378" y="2340"/>
                  </a:cubicBezTo>
                  <a:cubicBezTo>
                    <a:pt x="7256" y="2319"/>
                    <a:pt x="7180" y="2304"/>
                    <a:pt x="7072" y="2200"/>
                  </a:cubicBezTo>
                  <a:cubicBezTo>
                    <a:pt x="6967" y="2092"/>
                    <a:pt x="6953" y="2020"/>
                    <a:pt x="6931" y="1894"/>
                  </a:cubicBezTo>
                  <a:cubicBezTo>
                    <a:pt x="6874" y="1465"/>
                    <a:pt x="6535" y="1126"/>
                    <a:pt x="6106" y="1069"/>
                  </a:cubicBezTo>
                  <a:cubicBezTo>
                    <a:pt x="5984" y="1047"/>
                    <a:pt x="5908" y="1033"/>
                    <a:pt x="5800" y="928"/>
                  </a:cubicBezTo>
                  <a:cubicBezTo>
                    <a:pt x="5696" y="820"/>
                    <a:pt x="5681" y="748"/>
                    <a:pt x="5660" y="622"/>
                  </a:cubicBezTo>
                  <a:cubicBezTo>
                    <a:pt x="5634" y="413"/>
                    <a:pt x="5541" y="218"/>
                    <a:pt x="5390" y="71"/>
                  </a:cubicBezTo>
                  <a:cubicBezTo>
                    <a:pt x="5343" y="24"/>
                    <a:pt x="5282" y="1"/>
                    <a:pt x="52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8"/>
            <p:cNvSpPr/>
            <p:nvPr/>
          </p:nvSpPr>
          <p:spPr>
            <a:xfrm>
              <a:off x="4942809" y="3036582"/>
              <a:ext cx="48473" cy="32787"/>
            </a:xfrm>
            <a:custGeom>
              <a:avLst/>
              <a:gdLst/>
              <a:ahLst/>
              <a:cxnLst/>
              <a:rect l="l" t="t" r="r" b="b"/>
              <a:pathLst>
                <a:path w="1885" h="1275" extrusionOk="0">
                  <a:moveTo>
                    <a:pt x="612" y="1"/>
                  </a:moveTo>
                  <a:cubicBezTo>
                    <a:pt x="557" y="1"/>
                    <a:pt x="499" y="22"/>
                    <a:pt x="448" y="75"/>
                  </a:cubicBezTo>
                  <a:cubicBezTo>
                    <a:pt x="1" y="518"/>
                    <a:pt x="318" y="1274"/>
                    <a:pt x="945" y="1274"/>
                  </a:cubicBezTo>
                  <a:cubicBezTo>
                    <a:pt x="1571" y="1274"/>
                    <a:pt x="1885" y="518"/>
                    <a:pt x="1442" y="75"/>
                  </a:cubicBezTo>
                  <a:cubicBezTo>
                    <a:pt x="1395" y="28"/>
                    <a:pt x="1335" y="5"/>
                    <a:pt x="1275" y="5"/>
                  </a:cubicBezTo>
                  <a:cubicBezTo>
                    <a:pt x="1215" y="5"/>
                    <a:pt x="1155" y="28"/>
                    <a:pt x="1110" y="75"/>
                  </a:cubicBezTo>
                  <a:cubicBezTo>
                    <a:pt x="1017" y="165"/>
                    <a:pt x="1017" y="313"/>
                    <a:pt x="1110" y="406"/>
                  </a:cubicBezTo>
                  <a:cubicBezTo>
                    <a:pt x="1258" y="554"/>
                    <a:pt x="1154" y="806"/>
                    <a:pt x="945" y="806"/>
                  </a:cubicBezTo>
                  <a:cubicBezTo>
                    <a:pt x="736" y="806"/>
                    <a:pt x="631" y="554"/>
                    <a:pt x="779" y="406"/>
                  </a:cubicBezTo>
                  <a:cubicBezTo>
                    <a:pt x="947" y="235"/>
                    <a:pt x="792" y="1"/>
                    <a:pt x="6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8"/>
            <p:cNvSpPr/>
            <p:nvPr/>
          </p:nvSpPr>
          <p:spPr>
            <a:xfrm>
              <a:off x="4875950" y="3038022"/>
              <a:ext cx="48473" cy="32812"/>
            </a:xfrm>
            <a:custGeom>
              <a:avLst/>
              <a:gdLst/>
              <a:ahLst/>
              <a:cxnLst/>
              <a:rect l="l" t="t" r="r" b="b"/>
              <a:pathLst>
                <a:path w="1885" h="1276" extrusionOk="0">
                  <a:moveTo>
                    <a:pt x="609" y="1"/>
                  </a:moveTo>
                  <a:cubicBezTo>
                    <a:pt x="554" y="1"/>
                    <a:pt x="498" y="22"/>
                    <a:pt x="447" y="73"/>
                  </a:cubicBezTo>
                  <a:cubicBezTo>
                    <a:pt x="0" y="516"/>
                    <a:pt x="317" y="1272"/>
                    <a:pt x="944" y="1276"/>
                  </a:cubicBezTo>
                  <a:cubicBezTo>
                    <a:pt x="1571" y="1272"/>
                    <a:pt x="1884" y="516"/>
                    <a:pt x="1441" y="73"/>
                  </a:cubicBezTo>
                  <a:cubicBezTo>
                    <a:pt x="1389" y="22"/>
                    <a:pt x="1332" y="1"/>
                    <a:pt x="1277" y="1"/>
                  </a:cubicBezTo>
                  <a:cubicBezTo>
                    <a:pt x="1094" y="1"/>
                    <a:pt x="938" y="235"/>
                    <a:pt x="1110" y="404"/>
                  </a:cubicBezTo>
                  <a:cubicBezTo>
                    <a:pt x="1257" y="552"/>
                    <a:pt x="1153" y="804"/>
                    <a:pt x="944" y="804"/>
                  </a:cubicBezTo>
                  <a:cubicBezTo>
                    <a:pt x="735" y="804"/>
                    <a:pt x="630" y="552"/>
                    <a:pt x="778" y="404"/>
                  </a:cubicBezTo>
                  <a:cubicBezTo>
                    <a:pt x="947" y="235"/>
                    <a:pt x="790" y="1"/>
                    <a:pt x="6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48"/>
          <p:cNvGrpSpPr/>
          <p:nvPr/>
        </p:nvGrpSpPr>
        <p:grpSpPr>
          <a:xfrm>
            <a:off x="895576" y="2340631"/>
            <a:ext cx="386008" cy="378268"/>
            <a:chOff x="895576" y="2340631"/>
            <a:chExt cx="386008" cy="378268"/>
          </a:xfrm>
        </p:grpSpPr>
        <p:sp>
          <p:nvSpPr>
            <p:cNvPr id="1835" name="Google Shape;1835;p48"/>
            <p:cNvSpPr/>
            <p:nvPr/>
          </p:nvSpPr>
          <p:spPr>
            <a:xfrm>
              <a:off x="1153369" y="2364700"/>
              <a:ext cx="101831" cy="97717"/>
            </a:xfrm>
            <a:custGeom>
              <a:avLst/>
              <a:gdLst/>
              <a:ahLst/>
              <a:cxnLst/>
              <a:rect l="l" t="t" r="r" b="b"/>
              <a:pathLst>
                <a:path w="3960" h="3800" extrusionOk="0">
                  <a:moveTo>
                    <a:pt x="2421" y="462"/>
                  </a:moveTo>
                  <a:cubicBezTo>
                    <a:pt x="2662" y="462"/>
                    <a:pt x="2902" y="554"/>
                    <a:pt x="3084" y="738"/>
                  </a:cubicBezTo>
                  <a:cubicBezTo>
                    <a:pt x="3455" y="1106"/>
                    <a:pt x="3451" y="1707"/>
                    <a:pt x="3077" y="2071"/>
                  </a:cubicBezTo>
                  <a:lnTo>
                    <a:pt x="2825" y="2327"/>
                  </a:lnTo>
                  <a:cubicBezTo>
                    <a:pt x="2785" y="1610"/>
                    <a:pt x="2212" y="1037"/>
                    <a:pt x="1495" y="1001"/>
                  </a:cubicBezTo>
                  <a:lnTo>
                    <a:pt x="1751" y="745"/>
                  </a:lnTo>
                  <a:cubicBezTo>
                    <a:pt x="1934" y="557"/>
                    <a:pt x="2178" y="462"/>
                    <a:pt x="2421" y="462"/>
                  </a:cubicBezTo>
                  <a:close/>
                  <a:moveTo>
                    <a:pt x="1446" y="1439"/>
                  </a:moveTo>
                  <a:cubicBezTo>
                    <a:pt x="1686" y="1439"/>
                    <a:pt x="1925" y="1530"/>
                    <a:pt x="2108" y="1714"/>
                  </a:cubicBezTo>
                  <a:cubicBezTo>
                    <a:pt x="2486" y="2093"/>
                    <a:pt x="2472" y="2705"/>
                    <a:pt x="2083" y="3065"/>
                  </a:cubicBezTo>
                  <a:lnTo>
                    <a:pt x="1917" y="3231"/>
                  </a:lnTo>
                  <a:lnTo>
                    <a:pt x="1420" y="2737"/>
                  </a:lnTo>
                  <a:lnTo>
                    <a:pt x="1585" y="2568"/>
                  </a:lnTo>
                  <a:cubicBezTo>
                    <a:pt x="1754" y="2399"/>
                    <a:pt x="1598" y="2164"/>
                    <a:pt x="1416" y="2164"/>
                  </a:cubicBezTo>
                  <a:cubicBezTo>
                    <a:pt x="1362" y="2164"/>
                    <a:pt x="1305" y="2186"/>
                    <a:pt x="1254" y="2237"/>
                  </a:cubicBezTo>
                  <a:lnTo>
                    <a:pt x="1088" y="2402"/>
                  </a:lnTo>
                  <a:lnTo>
                    <a:pt x="591" y="1905"/>
                  </a:lnTo>
                  <a:lnTo>
                    <a:pt x="757" y="1740"/>
                  </a:lnTo>
                  <a:cubicBezTo>
                    <a:pt x="942" y="1540"/>
                    <a:pt x="1194" y="1439"/>
                    <a:pt x="1446" y="1439"/>
                  </a:cubicBezTo>
                  <a:close/>
                  <a:moveTo>
                    <a:pt x="2414" y="1"/>
                  </a:moveTo>
                  <a:cubicBezTo>
                    <a:pt x="2054" y="1"/>
                    <a:pt x="1693" y="138"/>
                    <a:pt x="1420" y="414"/>
                  </a:cubicBezTo>
                  <a:lnTo>
                    <a:pt x="94" y="1740"/>
                  </a:lnTo>
                  <a:cubicBezTo>
                    <a:pt x="0" y="1830"/>
                    <a:pt x="0" y="1981"/>
                    <a:pt x="94" y="2071"/>
                  </a:cubicBezTo>
                  <a:lnTo>
                    <a:pt x="1751" y="3732"/>
                  </a:lnTo>
                  <a:cubicBezTo>
                    <a:pt x="1796" y="3777"/>
                    <a:pt x="1856" y="3799"/>
                    <a:pt x="1917" y="3799"/>
                  </a:cubicBezTo>
                  <a:cubicBezTo>
                    <a:pt x="1977" y="3799"/>
                    <a:pt x="2037" y="3777"/>
                    <a:pt x="2083" y="3732"/>
                  </a:cubicBezTo>
                  <a:lnTo>
                    <a:pt x="2414" y="3400"/>
                  </a:lnTo>
                  <a:lnTo>
                    <a:pt x="3412" y="2402"/>
                  </a:lnTo>
                  <a:cubicBezTo>
                    <a:pt x="3959" y="1855"/>
                    <a:pt x="3959" y="961"/>
                    <a:pt x="3412" y="414"/>
                  </a:cubicBezTo>
                  <a:lnTo>
                    <a:pt x="3408" y="414"/>
                  </a:lnTo>
                  <a:cubicBezTo>
                    <a:pt x="3134" y="138"/>
                    <a:pt x="2774" y="1"/>
                    <a:pt x="24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8"/>
            <p:cNvSpPr/>
            <p:nvPr/>
          </p:nvSpPr>
          <p:spPr>
            <a:xfrm>
              <a:off x="895576" y="2340631"/>
              <a:ext cx="386008" cy="378268"/>
            </a:xfrm>
            <a:custGeom>
              <a:avLst/>
              <a:gdLst/>
              <a:ahLst/>
              <a:cxnLst/>
              <a:rect l="l" t="t" r="r" b="b"/>
              <a:pathLst>
                <a:path w="15011" h="14710" extrusionOk="0">
                  <a:moveTo>
                    <a:pt x="12424" y="483"/>
                  </a:moveTo>
                  <a:cubicBezTo>
                    <a:pt x="12904" y="483"/>
                    <a:pt x="13384" y="666"/>
                    <a:pt x="13750" y="1033"/>
                  </a:cubicBezTo>
                  <a:cubicBezTo>
                    <a:pt x="14478" y="1761"/>
                    <a:pt x="14485" y="2935"/>
                    <a:pt x="13768" y="3670"/>
                  </a:cubicBezTo>
                  <a:lnTo>
                    <a:pt x="11499" y="5936"/>
                  </a:lnTo>
                  <a:lnTo>
                    <a:pt x="11005" y="5442"/>
                  </a:lnTo>
                  <a:lnTo>
                    <a:pt x="10177" y="4610"/>
                  </a:lnTo>
                  <a:lnTo>
                    <a:pt x="9345" y="3781"/>
                  </a:lnTo>
                  <a:lnTo>
                    <a:pt x="8847" y="3284"/>
                  </a:lnTo>
                  <a:lnTo>
                    <a:pt x="11113" y="1018"/>
                  </a:lnTo>
                  <a:cubicBezTo>
                    <a:pt x="11478" y="661"/>
                    <a:pt x="11951" y="483"/>
                    <a:pt x="12424" y="483"/>
                  </a:cubicBezTo>
                  <a:close/>
                  <a:moveTo>
                    <a:pt x="1452" y="13000"/>
                  </a:moveTo>
                  <a:cubicBezTo>
                    <a:pt x="1499" y="13065"/>
                    <a:pt x="1549" y="13126"/>
                    <a:pt x="1603" y="13180"/>
                  </a:cubicBezTo>
                  <a:cubicBezTo>
                    <a:pt x="1661" y="13237"/>
                    <a:pt x="1722" y="13288"/>
                    <a:pt x="1783" y="13331"/>
                  </a:cubicBezTo>
                  <a:lnTo>
                    <a:pt x="955" y="14163"/>
                  </a:lnTo>
                  <a:cubicBezTo>
                    <a:pt x="908" y="14216"/>
                    <a:pt x="843" y="14242"/>
                    <a:pt x="778" y="14242"/>
                  </a:cubicBezTo>
                  <a:cubicBezTo>
                    <a:pt x="717" y="14242"/>
                    <a:pt x="656" y="14219"/>
                    <a:pt x="609" y="14174"/>
                  </a:cubicBezTo>
                  <a:cubicBezTo>
                    <a:pt x="515" y="14077"/>
                    <a:pt x="519" y="13918"/>
                    <a:pt x="623" y="13828"/>
                  </a:cubicBezTo>
                  <a:lnTo>
                    <a:pt x="1452" y="13000"/>
                  </a:lnTo>
                  <a:close/>
                  <a:moveTo>
                    <a:pt x="12439" y="1"/>
                  </a:moveTo>
                  <a:cubicBezTo>
                    <a:pt x="11839" y="1"/>
                    <a:pt x="11239" y="230"/>
                    <a:pt x="10782" y="687"/>
                  </a:cubicBezTo>
                  <a:lnTo>
                    <a:pt x="8350" y="3115"/>
                  </a:lnTo>
                  <a:cubicBezTo>
                    <a:pt x="8257" y="3209"/>
                    <a:pt x="8257" y="3356"/>
                    <a:pt x="8350" y="3450"/>
                  </a:cubicBezTo>
                  <a:lnTo>
                    <a:pt x="8847" y="3947"/>
                  </a:lnTo>
                  <a:lnTo>
                    <a:pt x="8015" y="4776"/>
                  </a:lnTo>
                  <a:lnTo>
                    <a:pt x="1603" y="11191"/>
                  </a:lnTo>
                  <a:cubicBezTo>
                    <a:pt x="1247" y="11544"/>
                    <a:pt x="1110" y="12063"/>
                    <a:pt x="1239" y="12549"/>
                  </a:cubicBezTo>
                  <a:lnTo>
                    <a:pt x="288" y="13497"/>
                  </a:lnTo>
                  <a:cubicBezTo>
                    <a:pt x="7" y="13771"/>
                    <a:pt x="0" y="14224"/>
                    <a:pt x="281" y="14502"/>
                  </a:cubicBezTo>
                  <a:cubicBezTo>
                    <a:pt x="418" y="14641"/>
                    <a:pt x="598" y="14709"/>
                    <a:pt x="778" y="14709"/>
                  </a:cubicBezTo>
                  <a:cubicBezTo>
                    <a:pt x="963" y="14709"/>
                    <a:pt x="1148" y="14637"/>
                    <a:pt x="1286" y="14495"/>
                  </a:cubicBezTo>
                  <a:lnTo>
                    <a:pt x="2234" y="13544"/>
                  </a:lnTo>
                  <a:cubicBezTo>
                    <a:pt x="2352" y="13576"/>
                    <a:pt x="2475" y="13594"/>
                    <a:pt x="2597" y="13594"/>
                  </a:cubicBezTo>
                  <a:cubicBezTo>
                    <a:pt x="2972" y="13594"/>
                    <a:pt x="3332" y="13446"/>
                    <a:pt x="3595" y="13180"/>
                  </a:cubicBezTo>
                  <a:lnTo>
                    <a:pt x="5033" y="11743"/>
                  </a:lnTo>
                  <a:cubicBezTo>
                    <a:pt x="5201" y="11574"/>
                    <a:pt x="5045" y="11339"/>
                    <a:pt x="4864" y="11339"/>
                  </a:cubicBezTo>
                  <a:cubicBezTo>
                    <a:pt x="4809" y="11339"/>
                    <a:pt x="4752" y="11360"/>
                    <a:pt x="4701" y="11411"/>
                  </a:cubicBezTo>
                  <a:lnTo>
                    <a:pt x="3260" y="12848"/>
                  </a:lnTo>
                  <a:cubicBezTo>
                    <a:pt x="3076" y="13042"/>
                    <a:pt x="2830" y="13138"/>
                    <a:pt x="2584" y="13138"/>
                  </a:cubicBezTo>
                  <a:cubicBezTo>
                    <a:pt x="2344" y="13138"/>
                    <a:pt x="2103" y="13046"/>
                    <a:pt x="1920" y="12863"/>
                  </a:cubicBezTo>
                  <a:cubicBezTo>
                    <a:pt x="1549" y="12492"/>
                    <a:pt x="1553" y="11887"/>
                    <a:pt x="1935" y="11523"/>
                  </a:cubicBezTo>
                  <a:lnTo>
                    <a:pt x="2212" y="11245"/>
                  </a:lnTo>
                  <a:lnTo>
                    <a:pt x="2266" y="11303"/>
                  </a:lnTo>
                  <a:cubicBezTo>
                    <a:pt x="2318" y="11354"/>
                    <a:pt x="2375" y="11375"/>
                    <a:pt x="2430" y="11375"/>
                  </a:cubicBezTo>
                  <a:cubicBezTo>
                    <a:pt x="2613" y="11375"/>
                    <a:pt x="2769" y="11140"/>
                    <a:pt x="2597" y="10968"/>
                  </a:cubicBezTo>
                  <a:lnTo>
                    <a:pt x="2543" y="10914"/>
                  </a:lnTo>
                  <a:lnTo>
                    <a:pt x="3206" y="10251"/>
                  </a:lnTo>
                  <a:lnTo>
                    <a:pt x="3260" y="10305"/>
                  </a:lnTo>
                  <a:cubicBezTo>
                    <a:pt x="3313" y="10357"/>
                    <a:pt x="3371" y="10379"/>
                    <a:pt x="3426" y="10379"/>
                  </a:cubicBezTo>
                  <a:cubicBezTo>
                    <a:pt x="3609" y="10379"/>
                    <a:pt x="3764" y="10145"/>
                    <a:pt x="3595" y="9974"/>
                  </a:cubicBezTo>
                  <a:lnTo>
                    <a:pt x="3541" y="9920"/>
                  </a:lnTo>
                  <a:lnTo>
                    <a:pt x="4204" y="9257"/>
                  </a:lnTo>
                  <a:lnTo>
                    <a:pt x="4258" y="9311"/>
                  </a:lnTo>
                  <a:cubicBezTo>
                    <a:pt x="4310" y="9362"/>
                    <a:pt x="4367" y="9383"/>
                    <a:pt x="4422" y="9383"/>
                  </a:cubicBezTo>
                  <a:cubicBezTo>
                    <a:pt x="4605" y="9383"/>
                    <a:pt x="4761" y="9148"/>
                    <a:pt x="4589" y="8980"/>
                  </a:cubicBezTo>
                  <a:lnTo>
                    <a:pt x="4535" y="8922"/>
                  </a:lnTo>
                  <a:lnTo>
                    <a:pt x="5198" y="8259"/>
                  </a:lnTo>
                  <a:lnTo>
                    <a:pt x="5252" y="8317"/>
                  </a:lnTo>
                  <a:cubicBezTo>
                    <a:pt x="5304" y="8368"/>
                    <a:pt x="5362" y="8389"/>
                    <a:pt x="5417" y="8389"/>
                  </a:cubicBezTo>
                  <a:cubicBezTo>
                    <a:pt x="5600" y="8389"/>
                    <a:pt x="5756" y="8154"/>
                    <a:pt x="5587" y="7985"/>
                  </a:cubicBezTo>
                  <a:lnTo>
                    <a:pt x="5530" y="7928"/>
                  </a:lnTo>
                  <a:lnTo>
                    <a:pt x="6193" y="7265"/>
                  </a:lnTo>
                  <a:lnTo>
                    <a:pt x="6250" y="7319"/>
                  </a:lnTo>
                  <a:cubicBezTo>
                    <a:pt x="6302" y="7371"/>
                    <a:pt x="6359" y="7393"/>
                    <a:pt x="6414" y="7393"/>
                  </a:cubicBezTo>
                  <a:cubicBezTo>
                    <a:pt x="6595" y="7393"/>
                    <a:pt x="6750" y="7159"/>
                    <a:pt x="6582" y="6987"/>
                  </a:cubicBezTo>
                  <a:lnTo>
                    <a:pt x="6524" y="6933"/>
                  </a:lnTo>
                  <a:lnTo>
                    <a:pt x="7187" y="6271"/>
                  </a:lnTo>
                  <a:lnTo>
                    <a:pt x="7241" y="6325"/>
                  </a:lnTo>
                  <a:cubicBezTo>
                    <a:pt x="7292" y="6377"/>
                    <a:pt x="7350" y="6399"/>
                    <a:pt x="7405" y="6399"/>
                  </a:cubicBezTo>
                  <a:cubicBezTo>
                    <a:pt x="7587" y="6399"/>
                    <a:pt x="7743" y="6164"/>
                    <a:pt x="7572" y="5993"/>
                  </a:cubicBezTo>
                  <a:lnTo>
                    <a:pt x="7518" y="5939"/>
                  </a:lnTo>
                  <a:lnTo>
                    <a:pt x="8181" y="5276"/>
                  </a:lnTo>
                  <a:lnTo>
                    <a:pt x="8235" y="5330"/>
                  </a:lnTo>
                  <a:cubicBezTo>
                    <a:pt x="8287" y="5381"/>
                    <a:pt x="8344" y="5403"/>
                    <a:pt x="8399" y="5403"/>
                  </a:cubicBezTo>
                  <a:cubicBezTo>
                    <a:pt x="8582" y="5403"/>
                    <a:pt x="8738" y="5168"/>
                    <a:pt x="8566" y="4999"/>
                  </a:cubicBezTo>
                  <a:lnTo>
                    <a:pt x="8512" y="4945"/>
                  </a:lnTo>
                  <a:lnTo>
                    <a:pt x="9179" y="4279"/>
                  </a:lnTo>
                  <a:lnTo>
                    <a:pt x="9676" y="4776"/>
                  </a:lnTo>
                  <a:lnTo>
                    <a:pt x="2302" y="12153"/>
                  </a:lnTo>
                  <a:cubicBezTo>
                    <a:pt x="2130" y="12322"/>
                    <a:pt x="2286" y="12557"/>
                    <a:pt x="2469" y="12557"/>
                  </a:cubicBezTo>
                  <a:cubicBezTo>
                    <a:pt x="2524" y="12557"/>
                    <a:pt x="2582" y="12535"/>
                    <a:pt x="2633" y="12485"/>
                  </a:cubicBezTo>
                  <a:lnTo>
                    <a:pt x="10007" y="5107"/>
                  </a:lnTo>
                  <a:lnTo>
                    <a:pt x="10504" y="5604"/>
                  </a:lnTo>
                  <a:lnTo>
                    <a:pt x="5364" y="10748"/>
                  </a:lnTo>
                  <a:cubicBezTo>
                    <a:pt x="5192" y="10917"/>
                    <a:pt x="5348" y="11152"/>
                    <a:pt x="5531" y="11152"/>
                  </a:cubicBezTo>
                  <a:cubicBezTo>
                    <a:pt x="5586" y="11152"/>
                    <a:pt x="5644" y="11131"/>
                    <a:pt x="5695" y="11080"/>
                  </a:cubicBezTo>
                  <a:lnTo>
                    <a:pt x="10836" y="5939"/>
                  </a:lnTo>
                  <a:lnTo>
                    <a:pt x="11333" y="6436"/>
                  </a:lnTo>
                  <a:cubicBezTo>
                    <a:pt x="11380" y="6481"/>
                    <a:pt x="11440" y="6504"/>
                    <a:pt x="11500" y="6504"/>
                  </a:cubicBezTo>
                  <a:cubicBezTo>
                    <a:pt x="11560" y="6504"/>
                    <a:pt x="11619" y="6481"/>
                    <a:pt x="11664" y="6436"/>
                  </a:cubicBezTo>
                  <a:lnTo>
                    <a:pt x="14096" y="4005"/>
                  </a:lnTo>
                  <a:cubicBezTo>
                    <a:pt x="15011" y="3086"/>
                    <a:pt x="15011" y="1602"/>
                    <a:pt x="14096" y="687"/>
                  </a:cubicBezTo>
                  <a:lnTo>
                    <a:pt x="14100" y="687"/>
                  </a:lnTo>
                  <a:cubicBezTo>
                    <a:pt x="13640" y="230"/>
                    <a:pt x="13040" y="1"/>
                    <a:pt x="124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p49"/>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ALTERNATIVE RESOURCES</a:t>
            </a:r>
            <a:endParaRPr/>
          </a:p>
        </p:txBody>
      </p:sp>
      <p:pic>
        <p:nvPicPr>
          <p:cNvPr id="1842" name="Google Shape;1842;p49"/>
          <p:cNvPicPr preferRelativeResize="0"/>
          <p:nvPr/>
        </p:nvPicPr>
        <p:blipFill>
          <a:blip r:embed="rId3">
            <a:alphaModFix/>
          </a:blip>
          <a:stretch>
            <a:fillRect/>
          </a:stretch>
        </p:blipFill>
        <p:spPr>
          <a:xfrm>
            <a:off x="6001379" y="2778719"/>
            <a:ext cx="1453858" cy="1537305"/>
          </a:xfrm>
          <a:prstGeom prst="rect">
            <a:avLst/>
          </a:prstGeom>
          <a:noFill/>
          <a:ln>
            <a:noFill/>
          </a:ln>
        </p:spPr>
      </p:pic>
      <p:pic>
        <p:nvPicPr>
          <p:cNvPr id="1843" name="Google Shape;1843;p49"/>
          <p:cNvPicPr preferRelativeResize="0"/>
          <p:nvPr/>
        </p:nvPicPr>
        <p:blipFill>
          <a:blip r:embed="rId4">
            <a:alphaModFix/>
          </a:blip>
          <a:stretch>
            <a:fillRect/>
          </a:stretch>
        </p:blipFill>
        <p:spPr>
          <a:xfrm>
            <a:off x="5154551" y="1399444"/>
            <a:ext cx="1453849" cy="1066713"/>
          </a:xfrm>
          <a:prstGeom prst="rect">
            <a:avLst/>
          </a:prstGeom>
          <a:noFill/>
          <a:ln>
            <a:noFill/>
          </a:ln>
        </p:spPr>
      </p:pic>
      <p:pic>
        <p:nvPicPr>
          <p:cNvPr id="1844" name="Google Shape;1844;p49"/>
          <p:cNvPicPr preferRelativeResize="0"/>
          <p:nvPr/>
        </p:nvPicPr>
        <p:blipFill>
          <a:blip r:embed="rId5">
            <a:alphaModFix/>
          </a:blip>
          <a:stretch>
            <a:fillRect/>
          </a:stretch>
        </p:blipFill>
        <p:spPr>
          <a:xfrm>
            <a:off x="7006613" y="1638565"/>
            <a:ext cx="737312" cy="1439954"/>
          </a:xfrm>
          <a:prstGeom prst="rect">
            <a:avLst/>
          </a:prstGeom>
          <a:noFill/>
          <a:ln>
            <a:noFill/>
          </a:ln>
        </p:spPr>
      </p:pic>
      <p:pic>
        <p:nvPicPr>
          <p:cNvPr id="1845" name="Google Shape;1845;p49"/>
          <p:cNvPicPr preferRelativeResize="0"/>
          <p:nvPr/>
        </p:nvPicPr>
        <p:blipFill>
          <a:blip r:embed="rId6">
            <a:alphaModFix/>
          </a:blip>
          <a:stretch>
            <a:fillRect/>
          </a:stretch>
        </p:blipFill>
        <p:spPr>
          <a:xfrm>
            <a:off x="2603283" y="3270820"/>
            <a:ext cx="1325295" cy="985163"/>
          </a:xfrm>
          <a:prstGeom prst="rect">
            <a:avLst/>
          </a:prstGeom>
          <a:noFill/>
          <a:ln>
            <a:noFill/>
          </a:ln>
        </p:spPr>
      </p:pic>
      <p:pic>
        <p:nvPicPr>
          <p:cNvPr id="1846" name="Google Shape;1846;p49"/>
          <p:cNvPicPr preferRelativeResize="0"/>
          <p:nvPr/>
        </p:nvPicPr>
        <p:blipFill>
          <a:blip r:embed="rId7">
            <a:alphaModFix/>
          </a:blip>
          <a:stretch>
            <a:fillRect/>
          </a:stretch>
        </p:blipFill>
        <p:spPr>
          <a:xfrm rot="-4499981">
            <a:off x="989534" y="3134426"/>
            <a:ext cx="1651010" cy="699903"/>
          </a:xfrm>
          <a:prstGeom prst="rect">
            <a:avLst/>
          </a:prstGeom>
          <a:noFill/>
          <a:ln>
            <a:noFill/>
          </a:ln>
        </p:spPr>
      </p:pic>
      <p:pic>
        <p:nvPicPr>
          <p:cNvPr id="1847" name="Google Shape;1847;p49"/>
          <p:cNvPicPr preferRelativeResize="0"/>
          <p:nvPr/>
        </p:nvPicPr>
        <p:blipFill>
          <a:blip r:embed="rId8">
            <a:alphaModFix/>
          </a:blip>
          <a:stretch>
            <a:fillRect/>
          </a:stretch>
        </p:blipFill>
        <p:spPr>
          <a:xfrm>
            <a:off x="4535827" y="3434541"/>
            <a:ext cx="1325291" cy="913979"/>
          </a:xfrm>
          <a:prstGeom prst="rect">
            <a:avLst/>
          </a:prstGeom>
          <a:noFill/>
          <a:ln>
            <a:noFill/>
          </a:ln>
        </p:spPr>
      </p:pic>
      <p:pic>
        <p:nvPicPr>
          <p:cNvPr id="1848" name="Google Shape;1848;p49"/>
          <p:cNvPicPr preferRelativeResize="0"/>
          <p:nvPr/>
        </p:nvPicPr>
        <p:blipFill>
          <a:blip r:embed="rId9">
            <a:alphaModFix/>
          </a:blip>
          <a:stretch>
            <a:fillRect/>
          </a:stretch>
        </p:blipFill>
        <p:spPr>
          <a:xfrm>
            <a:off x="3402921" y="2383052"/>
            <a:ext cx="2111165" cy="824147"/>
          </a:xfrm>
          <a:prstGeom prst="rect">
            <a:avLst/>
          </a:prstGeom>
          <a:noFill/>
          <a:ln>
            <a:noFill/>
          </a:ln>
        </p:spPr>
      </p:pic>
      <p:pic>
        <p:nvPicPr>
          <p:cNvPr id="1849" name="Google Shape;1849;p49"/>
          <p:cNvPicPr preferRelativeResize="0"/>
          <p:nvPr/>
        </p:nvPicPr>
        <p:blipFill>
          <a:blip r:embed="rId10">
            <a:alphaModFix/>
          </a:blip>
          <a:stretch>
            <a:fillRect/>
          </a:stretch>
        </p:blipFill>
        <p:spPr>
          <a:xfrm>
            <a:off x="2872471" y="1417352"/>
            <a:ext cx="1905716" cy="802894"/>
          </a:xfrm>
          <a:prstGeom prst="rect">
            <a:avLst/>
          </a:prstGeom>
          <a:noFill/>
          <a:ln>
            <a:noFill/>
          </a:ln>
        </p:spPr>
      </p:pic>
      <p:pic>
        <p:nvPicPr>
          <p:cNvPr id="1850" name="Google Shape;1850;p49"/>
          <p:cNvPicPr preferRelativeResize="0"/>
          <p:nvPr/>
        </p:nvPicPr>
        <p:blipFill>
          <a:blip r:embed="rId11">
            <a:alphaModFix/>
          </a:blip>
          <a:stretch>
            <a:fillRect/>
          </a:stretch>
        </p:blipFill>
        <p:spPr>
          <a:xfrm>
            <a:off x="1345344" y="1360695"/>
            <a:ext cx="1455693" cy="127518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Data</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1518590396"/>
              </p:ext>
            </p:extLst>
          </p:nvPr>
        </p:nvGraphicFramePr>
        <p:xfrm>
          <a:off x="1524000" y="539750"/>
          <a:ext cx="6096000" cy="1942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633F6493-011B-8E40-93F1-A106F6403899}"/>
              </a:ext>
            </a:extLst>
          </p:cNvPr>
          <p:cNvPicPr>
            <a:picLocks noChangeAspect="1"/>
          </p:cNvPicPr>
          <p:nvPr/>
        </p:nvPicPr>
        <p:blipFill>
          <a:blip r:embed="rId7"/>
          <a:stretch>
            <a:fillRect/>
          </a:stretch>
        </p:blipFill>
        <p:spPr>
          <a:xfrm>
            <a:off x="2687541" y="2138676"/>
            <a:ext cx="3768918" cy="1856560"/>
          </a:xfrm>
          <a:prstGeom prst="rect">
            <a:avLst/>
          </a:prstGeom>
        </p:spPr>
      </p:pic>
      <p:sp>
        <p:nvSpPr>
          <p:cNvPr id="6" name="TextBox 5">
            <a:extLst>
              <a:ext uri="{FF2B5EF4-FFF2-40B4-BE49-F238E27FC236}">
                <a16:creationId xmlns:a16="http://schemas.microsoft.com/office/drawing/2014/main" id="{39FBC9E1-D72C-C546-A385-99D27A238E03}"/>
              </a:ext>
            </a:extLst>
          </p:cNvPr>
          <p:cNvSpPr txBox="1"/>
          <p:nvPr/>
        </p:nvSpPr>
        <p:spPr>
          <a:xfrm>
            <a:off x="1940510" y="4127670"/>
            <a:ext cx="5262979" cy="738664"/>
          </a:xfrm>
          <a:prstGeom prst="rect">
            <a:avLst/>
          </a:prstGeom>
          <a:noFill/>
        </p:spPr>
        <p:txBody>
          <a:bodyPr wrap="none" rtlCol="0">
            <a:spAutoFit/>
          </a:bodyPr>
          <a:lstStyle/>
          <a:p>
            <a:pPr marL="285750" indent="-285750">
              <a:buFont typeface="Arial" panose="020B0604020202020204" pitchFamily="34" charset="0"/>
              <a:buChar char="•"/>
            </a:pPr>
            <a:r>
              <a:rPr lang="en-US" dirty="0"/>
              <a:t>12,700 Compounds</a:t>
            </a:r>
          </a:p>
          <a:p>
            <a:pPr marL="285750" lvl="6" indent="-285750">
              <a:buFont typeface="Arial" panose="020B0604020202020204" pitchFamily="34" charset="0"/>
              <a:buChar char="•"/>
            </a:pPr>
            <a:r>
              <a:rPr lang="en-US" dirty="0"/>
              <a:t>800 Physiochemical and &gt;272,000➜844 Structural Features</a:t>
            </a:r>
          </a:p>
          <a:p>
            <a:pPr marL="285750" lvl="6" indent="-285750">
              <a:buFont typeface="Arial" panose="020B0604020202020204" pitchFamily="34" charset="0"/>
              <a:buChar char="•"/>
            </a:pPr>
            <a:r>
              <a:rPr lang="en-US" dirty="0"/>
              <a:t>12 Toxicity measures</a:t>
            </a:r>
          </a:p>
        </p:txBody>
      </p:sp>
    </p:spTree>
    <p:extLst>
      <p:ext uri="{BB962C8B-B14F-4D97-AF65-F5344CB8AC3E}">
        <p14:creationId xmlns:p14="http://schemas.microsoft.com/office/powerpoint/2010/main" val="1074724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1C64DF5-1962-C04A-AA2A-D6238DB11C62}"/>
              </a:ext>
            </a:extLst>
          </p:cNvPr>
          <p:cNvSpPr>
            <a:spLocks noGrp="1"/>
          </p:cNvSpPr>
          <p:nvPr>
            <p:ph type="body" idx="1"/>
          </p:nvPr>
        </p:nvSpPr>
        <p:spPr/>
        <p:txBody>
          <a:bodyPr/>
          <a:lstStyle/>
          <a:p>
            <a:r>
              <a:rPr lang="en-US" dirty="0"/>
              <a:t>Dense Neural Net results</a:t>
            </a:r>
          </a:p>
          <a:p>
            <a:r>
              <a:rPr lang="en-US" dirty="0"/>
              <a:t>Flask App Demo</a:t>
            </a:r>
          </a:p>
        </p:txBody>
      </p:sp>
      <p:sp>
        <p:nvSpPr>
          <p:cNvPr id="4" name="Title 3">
            <a:extLst>
              <a:ext uri="{FF2B5EF4-FFF2-40B4-BE49-F238E27FC236}">
                <a16:creationId xmlns:a16="http://schemas.microsoft.com/office/drawing/2014/main" id="{A71717AA-4913-6A4F-BC2C-417BF981D8D3}"/>
              </a:ext>
            </a:extLst>
          </p:cNvPr>
          <p:cNvSpPr>
            <a:spLocks noGrp="1"/>
          </p:cNvSpPr>
          <p:nvPr>
            <p:ph type="ctrTitle"/>
          </p:nvPr>
        </p:nvSpPr>
        <p:spPr/>
        <p:txBody>
          <a:bodyPr/>
          <a:lstStyle/>
          <a:p>
            <a:r>
              <a:rPr lang="en-US" dirty="0"/>
              <a:t>Results</a:t>
            </a:r>
          </a:p>
        </p:txBody>
      </p:sp>
    </p:spTree>
    <p:extLst>
      <p:ext uri="{BB962C8B-B14F-4D97-AF65-F5344CB8AC3E}">
        <p14:creationId xmlns:p14="http://schemas.microsoft.com/office/powerpoint/2010/main" val="2775266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6"/>
          <p:cNvSpPr txBox="1">
            <a:spLocks noGrp="1"/>
          </p:cNvSpPr>
          <p:nvPr>
            <p:ph type="subTitle" idx="1"/>
          </p:nvPr>
        </p:nvSpPr>
        <p:spPr>
          <a:xfrm>
            <a:off x="4405589" y="3111991"/>
            <a:ext cx="2964039" cy="130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Please contact me with any questions?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err="1"/>
              <a:t>sean@lizandsean.com</a:t>
            </a:r>
            <a:endParaRPr dirty="0"/>
          </a:p>
          <a:p>
            <a:pPr marL="0" lvl="0" indent="0" algn="l" rtl="0">
              <a:spcBef>
                <a:spcPts val="0"/>
              </a:spcBef>
              <a:spcAft>
                <a:spcPts val="0"/>
              </a:spcAft>
              <a:buClr>
                <a:schemeClr val="dk1"/>
              </a:buClr>
              <a:buSzPts val="1100"/>
              <a:buFont typeface="Arial"/>
              <a:buNone/>
            </a:pPr>
            <a:r>
              <a:rPr lang="en" dirty="0"/>
              <a:t>(206) 919-2026</a:t>
            </a:r>
            <a:endParaRPr dirty="0"/>
          </a:p>
        </p:txBody>
      </p:sp>
      <p:sp>
        <p:nvSpPr>
          <p:cNvPr id="880" name="Google Shape;880;p46"/>
          <p:cNvSpPr txBox="1">
            <a:spLocks noGrp="1"/>
          </p:cNvSpPr>
          <p:nvPr>
            <p:ph type="ctrTitle"/>
          </p:nvPr>
        </p:nvSpPr>
        <p:spPr>
          <a:xfrm>
            <a:off x="2162190" y="2678360"/>
            <a:ext cx="2018700" cy="71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grpSp>
        <p:nvGrpSpPr>
          <p:cNvPr id="3" name="Group 2">
            <a:extLst>
              <a:ext uri="{FF2B5EF4-FFF2-40B4-BE49-F238E27FC236}">
                <a16:creationId xmlns:a16="http://schemas.microsoft.com/office/drawing/2014/main" id="{BD3F820E-86FE-654F-9AA8-A38216D64324}"/>
              </a:ext>
            </a:extLst>
          </p:cNvPr>
          <p:cNvGrpSpPr/>
          <p:nvPr/>
        </p:nvGrpSpPr>
        <p:grpSpPr>
          <a:xfrm>
            <a:off x="4510924" y="4181637"/>
            <a:ext cx="238017" cy="237754"/>
            <a:chOff x="1700935" y="4300514"/>
            <a:chExt cx="238017" cy="237754"/>
          </a:xfrm>
        </p:grpSpPr>
        <p:sp>
          <p:nvSpPr>
            <p:cNvPr id="888" name="Google Shape;888;p46">
              <a:hlinkClick r:id="rId5"/>
            </p:cNvPr>
            <p:cNvSpPr/>
            <p:nvPr/>
          </p:nvSpPr>
          <p:spPr>
            <a:xfrm>
              <a:off x="1700935" y="4300514"/>
              <a:ext cx="238017" cy="23775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6">
              <a:hlinkClick r:id="rId5"/>
            </p:cNvPr>
            <p:cNvSpPr/>
            <p:nvPr/>
          </p:nvSpPr>
          <p:spPr>
            <a:xfrm>
              <a:off x="1755667" y="4395659"/>
              <a:ext cx="32883" cy="82907"/>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6"/>
            <p:cNvSpPr/>
            <p:nvPr/>
          </p:nvSpPr>
          <p:spPr>
            <a:xfrm>
              <a:off x="1750719" y="4350560"/>
              <a:ext cx="37830" cy="37830"/>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6">
              <a:hlinkClick r:id="rId5"/>
            </p:cNvPr>
            <p:cNvSpPr/>
            <p:nvPr/>
          </p:nvSpPr>
          <p:spPr>
            <a:xfrm>
              <a:off x="1805713" y="4395659"/>
              <a:ext cx="88140" cy="82907"/>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 name="Online Media 10" descr="2019-12-05_11-00-32.mp4">
            <a:hlinkClick r:id="" action="ppaction://media"/>
            <a:extLst>
              <a:ext uri="{FF2B5EF4-FFF2-40B4-BE49-F238E27FC236}">
                <a16:creationId xmlns:a16="http://schemas.microsoft.com/office/drawing/2014/main" id="{462D74B6-6AF7-F34E-9DFC-F2729E6399B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16690" y="1364105"/>
            <a:ext cx="1406508" cy="1161898"/>
          </a:xfrm>
          <a:prstGeom prst="rect">
            <a:avLst/>
          </a:prstGeom>
        </p:spPr>
      </p:pic>
      <p:pic>
        <p:nvPicPr>
          <p:cNvPr id="17" name="Picture 16" descr="A close up of a logo&#10;&#10;Description automatically generated">
            <a:extLst>
              <a:ext uri="{FF2B5EF4-FFF2-40B4-BE49-F238E27FC236}">
                <a16:creationId xmlns:a16="http://schemas.microsoft.com/office/drawing/2014/main" id="{510AE428-6147-BB42-919C-5EF0270D62DA}"/>
              </a:ext>
            </a:extLst>
          </p:cNvPr>
          <p:cNvPicPr>
            <a:picLocks noChangeAspect="1"/>
          </p:cNvPicPr>
          <p:nvPr/>
        </p:nvPicPr>
        <p:blipFill rotWithShape="1">
          <a:blip r:embed="rId7"/>
          <a:srcRect l="1694" r="-1"/>
          <a:stretch/>
        </p:blipFill>
        <p:spPr>
          <a:xfrm>
            <a:off x="2348268" y="1260968"/>
            <a:ext cx="2199014" cy="1369820"/>
          </a:xfrm>
          <a:prstGeom prst="rect">
            <a:avLst/>
          </a:prstGeom>
        </p:spPr>
      </p:pic>
      <p:grpSp>
        <p:nvGrpSpPr>
          <p:cNvPr id="18" name="Group 17">
            <a:extLst>
              <a:ext uri="{FF2B5EF4-FFF2-40B4-BE49-F238E27FC236}">
                <a16:creationId xmlns:a16="http://schemas.microsoft.com/office/drawing/2014/main" id="{D3B08D92-54DD-D643-8716-08FC2D502FDB}"/>
              </a:ext>
            </a:extLst>
          </p:cNvPr>
          <p:cNvGrpSpPr/>
          <p:nvPr/>
        </p:nvGrpSpPr>
        <p:grpSpPr>
          <a:xfrm>
            <a:off x="4390931" y="1534243"/>
            <a:ext cx="1201466" cy="752582"/>
            <a:chOff x="96027" y="4342139"/>
            <a:chExt cx="1201466" cy="752582"/>
          </a:xfrm>
        </p:grpSpPr>
        <p:pic>
          <p:nvPicPr>
            <p:cNvPr id="19" name="Picture 18" descr="A yellow sign with black text&#10;&#10;Description automatically generated">
              <a:extLst>
                <a:ext uri="{FF2B5EF4-FFF2-40B4-BE49-F238E27FC236}">
                  <a16:creationId xmlns:a16="http://schemas.microsoft.com/office/drawing/2014/main" id="{DE7F4618-B5CA-B14C-924E-9223AB73384B}"/>
                </a:ext>
              </a:extLst>
            </p:cNvPr>
            <p:cNvPicPr>
              <a:picLocks noChangeAspect="1"/>
            </p:cNvPicPr>
            <p:nvPr/>
          </p:nvPicPr>
          <p:blipFill>
            <a:blip r:embed="rId8"/>
            <a:stretch>
              <a:fillRect/>
            </a:stretch>
          </p:blipFill>
          <p:spPr>
            <a:xfrm>
              <a:off x="481965" y="4342139"/>
              <a:ext cx="815528" cy="741737"/>
            </a:xfrm>
            <a:prstGeom prst="rect">
              <a:avLst/>
            </a:prstGeom>
          </p:spPr>
        </p:pic>
        <p:pic>
          <p:nvPicPr>
            <p:cNvPr id="20" name="Picture 19" descr="A close up of a sign&#10;&#10;Description automatically generated">
              <a:extLst>
                <a:ext uri="{FF2B5EF4-FFF2-40B4-BE49-F238E27FC236}">
                  <a16:creationId xmlns:a16="http://schemas.microsoft.com/office/drawing/2014/main" id="{9198A3CA-A984-5547-92C7-60D29EEC7093}"/>
                </a:ext>
              </a:extLst>
            </p:cNvPr>
            <p:cNvPicPr>
              <a:picLocks noChangeAspect="1"/>
            </p:cNvPicPr>
            <p:nvPr/>
          </p:nvPicPr>
          <p:blipFill>
            <a:blip r:embed="rId9"/>
            <a:stretch>
              <a:fillRect/>
            </a:stretch>
          </p:blipFill>
          <p:spPr>
            <a:xfrm>
              <a:off x="96027" y="4364824"/>
              <a:ext cx="815527" cy="72989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9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mute="1">
                <p:cTn id="12" repeatCount="indefinite" fill="hold" display="0">
                  <p:stCondLst>
                    <p:cond delay="indefinite"/>
                  </p:stCondLst>
                </p:cTn>
                <p:tgtEl>
                  <p:spTgt spid="1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D607-85AB-9045-A59F-C9AA900043B0}"/>
              </a:ext>
            </a:extLst>
          </p:cNvPr>
          <p:cNvSpPr>
            <a:spLocks noGrp="1"/>
          </p:cNvSpPr>
          <p:nvPr>
            <p:ph type="ctrTitle"/>
          </p:nvPr>
        </p:nvSpPr>
        <p:spPr/>
        <p:txBody>
          <a:bodyPr/>
          <a:lstStyle/>
          <a:p>
            <a:r>
              <a:rPr lang="en-US" dirty="0"/>
              <a:t>Appendix</a:t>
            </a:r>
          </a:p>
        </p:txBody>
      </p:sp>
    </p:spTree>
    <p:extLst>
      <p:ext uri="{BB962C8B-B14F-4D97-AF65-F5344CB8AC3E}">
        <p14:creationId xmlns:p14="http://schemas.microsoft.com/office/powerpoint/2010/main" val="607309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B3FF40B9-6B1D-154C-8B1C-B6DDA0B4CDFB}"/>
              </a:ext>
            </a:extLst>
          </p:cNvPr>
          <p:cNvPicPr>
            <a:picLocks noChangeAspect="1"/>
          </p:cNvPicPr>
          <p:nvPr/>
        </p:nvPicPr>
        <p:blipFill>
          <a:blip r:embed="rId3"/>
          <a:stretch>
            <a:fillRect/>
          </a:stretch>
        </p:blipFill>
        <p:spPr>
          <a:xfrm>
            <a:off x="699715" y="766801"/>
            <a:ext cx="2903479" cy="2922091"/>
          </a:xfrm>
          <a:prstGeom prst="rect">
            <a:avLst/>
          </a:prstGeom>
        </p:spPr>
      </p:pic>
      <p:sp>
        <p:nvSpPr>
          <p:cNvPr id="2" name="Title 1">
            <a:extLst>
              <a:ext uri="{FF2B5EF4-FFF2-40B4-BE49-F238E27FC236}">
                <a16:creationId xmlns:a16="http://schemas.microsoft.com/office/drawing/2014/main" id="{3EC43108-F956-BF4E-9E13-CB473BC9DEEE}"/>
              </a:ext>
            </a:extLst>
          </p:cNvPr>
          <p:cNvSpPr>
            <a:spLocks noGrp="1"/>
          </p:cNvSpPr>
          <p:nvPr>
            <p:ph type="ctrTitle"/>
          </p:nvPr>
        </p:nvSpPr>
        <p:spPr>
          <a:xfrm>
            <a:off x="1801368" y="184866"/>
            <a:ext cx="5541263" cy="641100"/>
          </a:xfrm>
        </p:spPr>
        <p:txBody>
          <a:bodyPr/>
          <a:lstStyle/>
          <a:p>
            <a:r>
              <a:rPr lang="en-US" dirty="0"/>
              <a:t>Government Program to Data Set</a:t>
            </a:r>
          </a:p>
        </p:txBody>
      </p:sp>
      <p:pic>
        <p:nvPicPr>
          <p:cNvPr id="11" name="Picture 10">
            <a:extLst>
              <a:ext uri="{FF2B5EF4-FFF2-40B4-BE49-F238E27FC236}">
                <a16:creationId xmlns:a16="http://schemas.microsoft.com/office/drawing/2014/main" id="{15766DAA-CD6E-4845-9E25-F990EF4A2F1D}"/>
              </a:ext>
            </a:extLst>
          </p:cNvPr>
          <p:cNvPicPr>
            <a:picLocks noChangeAspect="1"/>
          </p:cNvPicPr>
          <p:nvPr/>
        </p:nvPicPr>
        <p:blipFill>
          <a:blip r:embed="rId4"/>
          <a:stretch>
            <a:fillRect/>
          </a:stretch>
        </p:blipFill>
        <p:spPr>
          <a:xfrm>
            <a:off x="2687541" y="1931847"/>
            <a:ext cx="3768918" cy="1856560"/>
          </a:xfrm>
          <a:prstGeom prst="rect">
            <a:avLst/>
          </a:prstGeom>
        </p:spPr>
      </p:pic>
      <p:pic>
        <p:nvPicPr>
          <p:cNvPr id="12" name="Picture 11">
            <a:extLst>
              <a:ext uri="{FF2B5EF4-FFF2-40B4-BE49-F238E27FC236}">
                <a16:creationId xmlns:a16="http://schemas.microsoft.com/office/drawing/2014/main" id="{F776FB42-A532-0F4D-BF4A-AF39F1FE8500}"/>
              </a:ext>
            </a:extLst>
          </p:cNvPr>
          <p:cNvPicPr>
            <a:picLocks noChangeAspect="1"/>
          </p:cNvPicPr>
          <p:nvPr/>
        </p:nvPicPr>
        <p:blipFill>
          <a:blip r:embed="rId5"/>
          <a:stretch>
            <a:fillRect/>
          </a:stretch>
        </p:blipFill>
        <p:spPr>
          <a:xfrm>
            <a:off x="4937760" y="2860127"/>
            <a:ext cx="3609893" cy="1922456"/>
          </a:xfrm>
          <a:prstGeom prst="rect">
            <a:avLst/>
          </a:prstGeom>
        </p:spPr>
      </p:pic>
    </p:spTree>
    <p:extLst>
      <p:ext uri="{BB962C8B-B14F-4D97-AF65-F5344CB8AC3E}">
        <p14:creationId xmlns:p14="http://schemas.microsoft.com/office/powerpoint/2010/main" val="403287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ctrTitle"/>
          </p:nvPr>
        </p:nvSpPr>
        <p:spPr>
          <a:xfrm>
            <a:off x="831200" y="376498"/>
            <a:ext cx="3867300" cy="5766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sz="2800" dirty="0"/>
          </a:p>
        </p:txBody>
      </p:sp>
      <p:sp>
        <p:nvSpPr>
          <p:cNvPr id="150" name="Google Shape;150;p28"/>
          <p:cNvSpPr txBox="1">
            <a:spLocks noGrp="1"/>
          </p:cNvSpPr>
          <p:nvPr>
            <p:ph type="subTitle" idx="1"/>
          </p:nvPr>
        </p:nvSpPr>
        <p:spPr>
          <a:xfrm>
            <a:off x="831200" y="1362359"/>
            <a:ext cx="5557644" cy="28279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pPr>
            <a:r>
              <a:rPr lang="en-US" dirty="0"/>
              <a:t>For 12,060 training + 647 test compounds:</a:t>
            </a:r>
          </a:p>
          <a:p>
            <a:pPr marL="0" lvl="0" indent="0" algn="l" rtl="0">
              <a:spcBef>
                <a:spcPts val="0"/>
              </a:spcBef>
              <a:spcAft>
                <a:spcPts val="0"/>
              </a:spcAft>
            </a:pPr>
            <a:r>
              <a:rPr lang="en-US" dirty="0"/>
              <a:t>Inputs (X)</a:t>
            </a:r>
          </a:p>
          <a:p>
            <a:pPr marL="628650" lvl="1" indent="-171450">
              <a:buFont typeface="Arial" panose="020B0604020202020204" pitchFamily="34" charset="0"/>
              <a:buChar char="•"/>
            </a:pPr>
            <a:r>
              <a:rPr lang="en-US" dirty="0"/>
              <a:t>801 physio chemical compound features</a:t>
            </a:r>
          </a:p>
          <a:p>
            <a:pPr marL="628650" lvl="1" indent="-171450">
              <a:buFont typeface="Arial" panose="020B0604020202020204" pitchFamily="34" charset="0"/>
              <a:buChar char="•"/>
            </a:pPr>
            <a:r>
              <a:rPr lang="en-US" dirty="0"/>
              <a:t>2 stereo spatial fingerprint encodings → 272,000 features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lvl="0" indent="0" algn="l" rtl="0">
              <a:spcBef>
                <a:spcPts val="0"/>
              </a:spcBef>
              <a:spcAft>
                <a:spcPts val="0"/>
              </a:spcAft>
            </a:pPr>
            <a:endParaRPr lang="en-US" dirty="0"/>
          </a:p>
          <a:p>
            <a:pPr marL="0" lvl="0" indent="0" algn="l" rtl="0">
              <a:spcBef>
                <a:spcPts val="0"/>
              </a:spcBef>
              <a:spcAft>
                <a:spcPts val="0"/>
              </a:spcAft>
            </a:pPr>
            <a:r>
              <a:rPr lang="en-US" dirty="0"/>
              <a:t>Targets (Y)</a:t>
            </a:r>
          </a:p>
          <a:p>
            <a:pPr marL="628650" lvl="1" indent="-171450">
              <a:buFont typeface="Arial" panose="020B0604020202020204" pitchFamily="34" charset="0"/>
              <a:buChar char="•"/>
            </a:pPr>
            <a:r>
              <a:rPr lang="en-US" dirty="0"/>
              <a:t>12 binary indicators of toxicity against a specific test method</a:t>
            </a:r>
            <a:endParaRPr dirty="0"/>
          </a:p>
        </p:txBody>
      </p:sp>
      <p:sp>
        <p:nvSpPr>
          <p:cNvPr id="151" name="Google Shape;151;p28"/>
          <p:cNvSpPr/>
          <p:nvPr/>
        </p:nvSpPr>
        <p:spPr>
          <a:xfrm flipH="1">
            <a:off x="917106" y="1038675"/>
            <a:ext cx="5557644" cy="238173"/>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sp>
        <p:nvSpPr>
          <p:cNvPr id="152" name="Google Shape;152;p28"/>
          <p:cNvSpPr/>
          <p:nvPr/>
        </p:nvSpPr>
        <p:spPr>
          <a:xfrm rot="10800000">
            <a:off x="917106" y="4552727"/>
            <a:ext cx="6809277" cy="214274"/>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cxnSp>
        <p:nvCxnSpPr>
          <p:cNvPr id="153" name="Google Shape;153;p28"/>
          <p:cNvCxnSpPr>
            <a:cxnSpLocks/>
          </p:cNvCxnSpPr>
          <p:nvPr/>
        </p:nvCxnSpPr>
        <p:spPr>
          <a:xfrm>
            <a:off x="7726424" y="2679591"/>
            <a:ext cx="0" cy="2087411"/>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B973BD9B-0AB4-6442-8046-7A38CC3FED83}"/>
              </a:ext>
            </a:extLst>
          </p:cNvPr>
          <p:cNvPicPr>
            <a:picLocks noChangeAspect="1"/>
          </p:cNvPicPr>
          <p:nvPr/>
        </p:nvPicPr>
        <p:blipFill>
          <a:blip r:embed="rId3"/>
          <a:stretch>
            <a:fillRect/>
          </a:stretch>
        </p:blipFill>
        <p:spPr>
          <a:xfrm>
            <a:off x="872254" y="2512544"/>
            <a:ext cx="5878402" cy="715490"/>
          </a:xfrm>
          <a:prstGeom prst="rect">
            <a:avLst/>
          </a:prstGeom>
        </p:spPr>
      </p:pic>
      <p:pic>
        <p:nvPicPr>
          <p:cNvPr id="4" name="Picture 3">
            <a:extLst>
              <a:ext uri="{FF2B5EF4-FFF2-40B4-BE49-F238E27FC236}">
                <a16:creationId xmlns:a16="http://schemas.microsoft.com/office/drawing/2014/main" id="{211C0B4E-C108-D643-8DB1-3B19A76F7F77}"/>
              </a:ext>
            </a:extLst>
          </p:cNvPr>
          <p:cNvPicPr>
            <a:picLocks noChangeAspect="1"/>
          </p:cNvPicPr>
          <p:nvPr/>
        </p:nvPicPr>
        <p:blipFill>
          <a:blip r:embed="rId4"/>
          <a:stretch>
            <a:fillRect/>
          </a:stretch>
        </p:blipFill>
        <p:spPr>
          <a:xfrm>
            <a:off x="910172" y="3861097"/>
            <a:ext cx="6493476" cy="560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710076"/>
      </p:ext>
    </p:extLst>
  </p:cSld>
  <p:clrMapOvr>
    <a:masterClrMapping/>
  </p:clrMapOvr>
</p:sld>
</file>

<file path=ppt/theme/theme1.xml><?xml version="1.0" encoding="utf-8"?>
<a:theme xmlns:a="http://schemas.openxmlformats.org/drawingml/2006/main" name="Microbiology Breakthrough by Slidesgo">
  <a:themeElements>
    <a:clrScheme name="Simple Light">
      <a:dk1>
        <a:srgbClr val="252525"/>
      </a:dk1>
      <a:lt1>
        <a:srgbClr val="FFFFFF"/>
      </a:lt1>
      <a:dk2>
        <a:srgbClr val="595959"/>
      </a:dk2>
      <a:lt2>
        <a:srgbClr val="EEEEEE"/>
      </a:lt2>
      <a:accent1>
        <a:srgbClr val="D24141"/>
      </a:accent1>
      <a:accent2>
        <a:srgbClr val="B42526"/>
      </a:accent2>
      <a:accent3>
        <a:srgbClr val="800909"/>
      </a:accent3>
      <a:accent4>
        <a:srgbClr val="4F0000"/>
      </a:accent4>
      <a:accent5>
        <a:srgbClr val="D9D9D9"/>
      </a:accent5>
      <a:accent6>
        <a:srgbClr val="CCCCCC"/>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TotalTime>
  <Words>1001</Words>
  <Application>Microsoft Macintosh PowerPoint</Application>
  <PresentationFormat>On-screen Show (16:9)</PresentationFormat>
  <Paragraphs>208</Paragraphs>
  <Slides>27</Slides>
  <Notes>22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Raleway</vt:lpstr>
      <vt:lpstr>Arial</vt:lpstr>
      <vt:lpstr>Fira Sans Condensed</vt:lpstr>
      <vt:lpstr>Muli</vt:lpstr>
      <vt:lpstr>Fira Sans Extra Condensed Medium</vt:lpstr>
      <vt:lpstr>Muli Regular</vt:lpstr>
      <vt:lpstr>Squada One</vt:lpstr>
      <vt:lpstr>Microbiology Breakthrough by Slidesgo</vt:lpstr>
      <vt:lpstr>Predicting Toxicity With Deep Learning</vt:lpstr>
      <vt:lpstr>30% of Drugs Fail Clinical Trials due to Toxicity </vt:lpstr>
      <vt:lpstr>Data</vt:lpstr>
      <vt:lpstr>Results</vt:lpstr>
      <vt:lpstr>THANKS</vt:lpstr>
      <vt:lpstr>Appendix</vt:lpstr>
      <vt:lpstr>Government Program to Data Set</vt:lpstr>
      <vt:lpstr>Data</vt:lpstr>
      <vt:lpstr>PowerPoint Presentation</vt:lpstr>
      <vt:lpstr>Template Content</vt:lpstr>
      <vt:lpstr>BACKGROUND</vt:lpstr>
      <vt:lpstr>AWESOME WORDS</vt:lpstr>
      <vt:lpstr>RESEARCH AND PUBLICATIONS</vt:lpstr>
      <vt:lpstr> RESEARCH RESOURCES</vt:lpstr>
      <vt:lpstr>FACTORS TO CONSIDER</vt:lpstr>
      <vt:lpstr>TITLE GOES HERE</vt:lpstr>
      <vt:lpstr>CLINICAL TRIAL</vt:lpstr>
      <vt:lpstr>TRIAL TIMELINE</vt:lpstr>
      <vt:lpstr>PHASE 1</vt:lpstr>
      <vt:lpstr>TENDENCY</vt:lpstr>
      <vt:lpstr>RESULTS</vt:lpstr>
      <vt:lpstr>RESULTS ANALYSIS</vt:lpstr>
      <vt:lpstr>SUCCESS RATE</vt:lpstr>
      <vt:lpstr>CONCLUSIONS</vt:lpstr>
      <vt:lpstr>HEALTH ICONS</vt:lpstr>
      <vt:lpstr>HEALTH ICONS</vt:lpstr>
      <vt:lpstr>ALTERNATIVE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BREAKTHROUGH</dc:title>
  <cp:lastModifiedBy>Sean Davern</cp:lastModifiedBy>
  <cp:revision>56</cp:revision>
  <dcterms:modified xsi:type="dcterms:W3CDTF">2019-12-06T21:59:46Z</dcterms:modified>
</cp:coreProperties>
</file>